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4" r:id="rId1"/>
  </p:sldMasterIdLst>
  <p:sldIdLst>
    <p:sldId id="256" r:id="rId2"/>
    <p:sldId id="257" r:id="rId3"/>
    <p:sldId id="258" r:id="rId4"/>
    <p:sldId id="259" r:id="rId5"/>
    <p:sldId id="260" r:id="rId6"/>
    <p:sldId id="261" r:id="rId7"/>
    <p:sldId id="262" r:id="rId8"/>
    <p:sldId id="270" r:id="rId9"/>
    <p:sldId id="269" r:id="rId10"/>
    <p:sldId id="271" r:id="rId11"/>
    <p:sldId id="272" r:id="rId12"/>
    <p:sldId id="263" r:id="rId13"/>
    <p:sldId id="264" r:id="rId14"/>
    <p:sldId id="265" r:id="rId15"/>
    <p:sldId id="266" r:id="rId16"/>
    <p:sldId id="267" r:id="rId17"/>
    <p:sldId id="268"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858340E-970C-488E-B82F-A311413205A0}" v="37" dt="2024-02-14T11:13:24.71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6/11/relationships/changesInfo" Target="changesInfos/changesInfo1.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keswar Reddy Valluru" userId="c2e58a91-c8d7-4762-8685-670b085edc60" providerId="ADAL" clId="{D858340E-970C-488E-B82F-A311413205A0}"/>
    <pc:docChg chg="undo redo custSel addSld delSld modSld sldOrd">
      <pc:chgData name="Lokeswar Reddy Valluru" userId="c2e58a91-c8d7-4762-8685-670b085edc60" providerId="ADAL" clId="{D858340E-970C-488E-B82F-A311413205A0}" dt="2024-02-14T11:13:21.030" v="7338" actId="20577"/>
      <pc:docMkLst>
        <pc:docMk/>
      </pc:docMkLst>
      <pc:sldChg chg="modSp new mod">
        <pc:chgData name="Lokeswar Reddy Valluru" userId="c2e58a91-c8d7-4762-8685-670b085edc60" providerId="ADAL" clId="{D858340E-970C-488E-B82F-A311413205A0}" dt="2024-02-14T11:13:21.030" v="7338" actId="20577"/>
        <pc:sldMkLst>
          <pc:docMk/>
          <pc:sldMk cId="3217986150" sldId="257"/>
        </pc:sldMkLst>
        <pc:spChg chg="mod">
          <ac:chgData name="Lokeswar Reddy Valluru" userId="c2e58a91-c8d7-4762-8685-670b085edc60" providerId="ADAL" clId="{D858340E-970C-488E-B82F-A311413205A0}" dt="2024-02-12T05:58:24.744" v="12" actId="20577"/>
          <ac:spMkLst>
            <pc:docMk/>
            <pc:sldMk cId="3217986150" sldId="257"/>
            <ac:spMk id="2" creationId="{B0CE6F76-D5C4-7A8F-DF3A-4DBCA88F3BFF}"/>
          </ac:spMkLst>
        </pc:spChg>
        <pc:spChg chg="mod">
          <ac:chgData name="Lokeswar Reddy Valluru" userId="c2e58a91-c8d7-4762-8685-670b085edc60" providerId="ADAL" clId="{D858340E-970C-488E-B82F-A311413205A0}" dt="2024-02-14T11:13:21.030" v="7338" actId="20577"/>
          <ac:spMkLst>
            <pc:docMk/>
            <pc:sldMk cId="3217986150" sldId="257"/>
            <ac:spMk id="3" creationId="{0C4E50E4-01DB-88E8-E369-1B0411337DCA}"/>
          </ac:spMkLst>
        </pc:spChg>
      </pc:sldChg>
      <pc:sldChg chg="addSp modSp new mod">
        <pc:chgData name="Lokeswar Reddy Valluru" userId="c2e58a91-c8d7-4762-8685-670b085edc60" providerId="ADAL" clId="{D858340E-970C-488E-B82F-A311413205A0}" dt="2024-02-14T11:10:05.334" v="7276" actId="313"/>
        <pc:sldMkLst>
          <pc:docMk/>
          <pc:sldMk cId="796335578" sldId="258"/>
        </pc:sldMkLst>
        <pc:spChg chg="mod">
          <ac:chgData name="Lokeswar Reddy Valluru" userId="c2e58a91-c8d7-4762-8685-670b085edc60" providerId="ADAL" clId="{D858340E-970C-488E-B82F-A311413205A0}" dt="2024-02-12T06:00:07.126" v="150" actId="14100"/>
          <ac:spMkLst>
            <pc:docMk/>
            <pc:sldMk cId="796335578" sldId="258"/>
            <ac:spMk id="2" creationId="{36CF3C9C-2D24-CA3D-ACDB-707B1744C164}"/>
          </ac:spMkLst>
        </pc:spChg>
        <pc:spChg chg="mod">
          <ac:chgData name="Lokeswar Reddy Valluru" userId="c2e58a91-c8d7-4762-8685-670b085edc60" providerId="ADAL" clId="{D858340E-970C-488E-B82F-A311413205A0}" dt="2024-02-12T06:13:44.340" v="363" actId="20577"/>
          <ac:spMkLst>
            <pc:docMk/>
            <pc:sldMk cId="796335578" sldId="258"/>
            <ac:spMk id="3" creationId="{375F63DF-AEF9-B073-641B-04CFDF7822B5}"/>
          </ac:spMkLst>
        </pc:spChg>
        <pc:spChg chg="add mod">
          <ac:chgData name="Lokeswar Reddy Valluru" userId="c2e58a91-c8d7-4762-8685-670b085edc60" providerId="ADAL" clId="{D858340E-970C-488E-B82F-A311413205A0}" dt="2024-02-14T11:10:05.334" v="7276" actId="313"/>
          <ac:spMkLst>
            <pc:docMk/>
            <pc:sldMk cId="796335578" sldId="258"/>
            <ac:spMk id="4" creationId="{5EADEFD1-E0FC-E985-706B-991048EB32C7}"/>
          </ac:spMkLst>
        </pc:spChg>
      </pc:sldChg>
      <pc:sldChg chg="addSp delSp modSp new mod">
        <pc:chgData name="Lokeswar Reddy Valluru" userId="c2e58a91-c8d7-4762-8685-670b085edc60" providerId="ADAL" clId="{D858340E-970C-488E-B82F-A311413205A0}" dt="2024-02-12T06:16:55.615" v="464" actId="14100"/>
        <pc:sldMkLst>
          <pc:docMk/>
          <pc:sldMk cId="1983761601" sldId="259"/>
        </pc:sldMkLst>
        <pc:spChg chg="mod">
          <ac:chgData name="Lokeswar Reddy Valluru" userId="c2e58a91-c8d7-4762-8685-670b085edc60" providerId="ADAL" clId="{D858340E-970C-488E-B82F-A311413205A0}" dt="2024-02-12T06:16:38.599" v="457" actId="14100"/>
          <ac:spMkLst>
            <pc:docMk/>
            <pc:sldMk cId="1983761601" sldId="259"/>
            <ac:spMk id="2" creationId="{C6B3F060-644B-B350-F06B-E9B99B1092BE}"/>
          </ac:spMkLst>
        </pc:spChg>
        <pc:spChg chg="del">
          <ac:chgData name="Lokeswar Reddy Valluru" userId="c2e58a91-c8d7-4762-8685-670b085edc60" providerId="ADAL" clId="{D858340E-970C-488E-B82F-A311413205A0}" dt="2024-02-12T06:10:22.709" v="249"/>
          <ac:spMkLst>
            <pc:docMk/>
            <pc:sldMk cId="1983761601" sldId="259"/>
            <ac:spMk id="3" creationId="{24E0C01A-F018-E7BA-5A2D-A21EFFA9CBC2}"/>
          </ac:spMkLst>
        </pc:spChg>
        <pc:picChg chg="add mod">
          <ac:chgData name="Lokeswar Reddy Valluru" userId="c2e58a91-c8d7-4762-8685-670b085edc60" providerId="ADAL" clId="{D858340E-970C-488E-B82F-A311413205A0}" dt="2024-02-12T06:16:55.615" v="464" actId="14100"/>
          <ac:picMkLst>
            <pc:docMk/>
            <pc:sldMk cId="1983761601" sldId="259"/>
            <ac:picMk id="1026" creationId="{A3D674B0-B0D7-8859-6B0C-BF899C897E1D}"/>
          </ac:picMkLst>
        </pc:picChg>
      </pc:sldChg>
      <pc:sldChg chg="addSp modSp new mod">
        <pc:chgData name="Lokeswar Reddy Valluru" userId="c2e58a91-c8d7-4762-8685-670b085edc60" providerId="ADAL" clId="{D858340E-970C-488E-B82F-A311413205A0}" dt="2024-02-12T06:35:14.678" v="706" actId="1076"/>
        <pc:sldMkLst>
          <pc:docMk/>
          <pc:sldMk cId="1479530005" sldId="260"/>
        </pc:sldMkLst>
        <pc:spChg chg="mod">
          <ac:chgData name="Lokeswar Reddy Valluru" userId="c2e58a91-c8d7-4762-8685-670b085edc60" providerId="ADAL" clId="{D858340E-970C-488E-B82F-A311413205A0}" dt="2024-02-12T06:18:09.642" v="505" actId="14100"/>
          <ac:spMkLst>
            <pc:docMk/>
            <pc:sldMk cId="1479530005" sldId="260"/>
            <ac:spMk id="2" creationId="{ED64134A-FE6F-0520-A198-F20AAD5D8D80}"/>
          </ac:spMkLst>
        </pc:spChg>
        <pc:spChg chg="mod">
          <ac:chgData name="Lokeswar Reddy Valluru" userId="c2e58a91-c8d7-4762-8685-670b085edc60" providerId="ADAL" clId="{D858340E-970C-488E-B82F-A311413205A0}" dt="2024-02-12T06:27:37.416" v="600" actId="20577"/>
          <ac:spMkLst>
            <pc:docMk/>
            <pc:sldMk cId="1479530005" sldId="260"/>
            <ac:spMk id="3" creationId="{24C11A90-C74A-87F9-2C46-FA291FEE0D6A}"/>
          </ac:spMkLst>
        </pc:spChg>
        <pc:spChg chg="add mod">
          <ac:chgData name="Lokeswar Reddy Valluru" userId="c2e58a91-c8d7-4762-8685-670b085edc60" providerId="ADAL" clId="{D858340E-970C-488E-B82F-A311413205A0}" dt="2024-02-12T06:35:14.678" v="706" actId="1076"/>
          <ac:spMkLst>
            <pc:docMk/>
            <pc:sldMk cId="1479530005" sldId="260"/>
            <ac:spMk id="4" creationId="{3EB58271-AD26-59AB-F5B6-203120D4A552}"/>
          </ac:spMkLst>
        </pc:spChg>
      </pc:sldChg>
      <pc:sldChg chg="addSp modSp new mod">
        <pc:chgData name="Lokeswar Reddy Valluru" userId="c2e58a91-c8d7-4762-8685-670b085edc60" providerId="ADAL" clId="{D858340E-970C-488E-B82F-A311413205A0}" dt="2024-02-12T06:35:06.173" v="705" actId="14100"/>
        <pc:sldMkLst>
          <pc:docMk/>
          <pc:sldMk cId="391786135" sldId="261"/>
        </pc:sldMkLst>
        <pc:spChg chg="mod">
          <ac:chgData name="Lokeswar Reddy Valluru" userId="c2e58a91-c8d7-4762-8685-670b085edc60" providerId="ADAL" clId="{D858340E-970C-488E-B82F-A311413205A0}" dt="2024-02-12T06:29:58.646" v="661" actId="1076"/>
          <ac:spMkLst>
            <pc:docMk/>
            <pc:sldMk cId="391786135" sldId="261"/>
            <ac:spMk id="2" creationId="{D51F70DE-1C63-6AED-B38B-896DAD1DB653}"/>
          </ac:spMkLst>
        </pc:spChg>
        <pc:spChg chg="mod">
          <ac:chgData name="Lokeswar Reddy Valluru" userId="c2e58a91-c8d7-4762-8685-670b085edc60" providerId="ADAL" clId="{D858340E-970C-488E-B82F-A311413205A0}" dt="2024-02-12T06:34:26.740" v="683" actId="20577"/>
          <ac:spMkLst>
            <pc:docMk/>
            <pc:sldMk cId="391786135" sldId="261"/>
            <ac:spMk id="3" creationId="{45973696-CCA9-8942-2F47-3800693445F0}"/>
          </ac:spMkLst>
        </pc:spChg>
        <pc:spChg chg="add mod">
          <ac:chgData name="Lokeswar Reddy Valluru" userId="c2e58a91-c8d7-4762-8685-670b085edc60" providerId="ADAL" clId="{D858340E-970C-488E-B82F-A311413205A0}" dt="2024-02-12T06:35:06.173" v="705" actId="14100"/>
          <ac:spMkLst>
            <pc:docMk/>
            <pc:sldMk cId="391786135" sldId="261"/>
            <ac:spMk id="4" creationId="{413865D0-2672-9155-B0A4-79ECBC94A07C}"/>
          </ac:spMkLst>
        </pc:spChg>
      </pc:sldChg>
      <pc:sldChg chg="addSp modSp new mod">
        <pc:chgData name="Lokeswar Reddy Valluru" userId="c2e58a91-c8d7-4762-8685-670b085edc60" providerId="ADAL" clId="{D858340E-970C-488E-B82F-A311413205A0}" dt="2024-02-12T06:57:59.888" v="1102" actId="14100"/>
        <pc:sldMkLst>
          <pc:docMk/>
          <pc:sldMk cId="3331031153" sldId="262"/>
        </pc:sldMkLst>
        <pc:spChg chg="mod">
          <ac:chgData name="Lokeswar Reddy Valluru" userId="c2e58a91-c8d7-4762-8685-670b085edc60" providerId="ADAL" clId="{D858340E-970C-488E-B82F-A311413205A0}" dt="2024-02-12T06:45:55.468" v="1014" actId="313"/>
          <ac:spMkLst>
            <pc:docMk/>
            <pc:sldMk cId="3331031153" sldId="262"/>
            <ac:spMk id="2" creationId="{DC17B8C9-FE2D-FFD0-8F6A-08D033EC509C}"/>
          </ac:spMkLst>
        </pc:spChg>
        <pc:spChg chg="mod">
          <ac:chgData name="Lokeswar Reddy Valluru" userId="c2e58a91-c8d7-4762-8685-670b085edc60" providerId="ADAL" clId="{D858340E-970C-488E-B82F-A311413205A0}" dt="2024-02-12T06:57:59.888" v="1102" actId="14100"/>
          <ac:spMkLst>
            <pc:docMk/>
            <pc:sldMk cId="3331031153" sldId="262"/>
            <ac:spMk id="3" creationId="{7646177F-FB61-3B21-3258-807395D0A89D}"/>
          </ac:spMkLst>
        </pc:spChg>
        <pc:spChg chg="add mod">
          <ac:chgData name="Lokeswar Reddy Valluru" userId="c2e58a91-c8d7-4762-8685-670b085edc60" providerId="ADAL" clId="{D858340E-970C-488E-B82F-A311413205A0}" dt="2024-02-12T06:57:56.943" v="1101" actId="1076"/>
          <ac:spMkLst>
            <pc:docMk/>
            <pc:sldMk cId="3331031153" sldId="262"/>
            <ac:spMk id="4" creationId="{90B5C99F-9BEE-6580-E2AB-15F20C10B7FB}"/>
          </ac:spMkLst>
        </pc:spChg>
      </pc:sldChg>
      <pc:sldChg chg="addSp modSp new mod">
        <pc:chgData name="Lokeswar Reddy Valluru" userId="c2e58a91-c8d7-4762-8685-670b085edc60" providerId="ADAL" clId="{D858340E-970C-488E-B82F-A311413205A0}" dt="2024-02-12T07:26:32.216" v="1710" actId="1076"/>
        <pc:sldMkLst>
          <pc:docMk/>
          <pc:sldMk cId="649670173" sldId="263"/>
        </pc:sldMkLst>
        <pc:spChg chg="mod">
          <ac:chgData name="Lokeswar Reddy Valluru" userId="c2e58a91-c8d7-4762-8685-670b085edc60" providerId="ADAL" clId="{D858340E-970C-488E-B82F-A311413205A0}" dt="2024-02-12T07:04:07.722" v="1263" actId="20577"/>
          <ac:spMkLst>
            <pc:docMk/>
            <pc:sldMk cId="649670173" sldId="263"/>
            <ac:spMk id="2" creationId="{30EDD24A-A4E8-2171-2CF9-E67C63CCA048}"/>
          </ac:spMkLst>
        </pc:spChg>
        <pc:spChg chg="mod">
          <ac:chgData name="Lokeswar Reddy Valluru" userId="c2e58a91-c8d7-4762-8685-670b085edc60" providerId="ADAL" clId="{D858340E-970C-488E-B82F-A311413205A0}" dt="2024-02-12T07:26:11.475" v="1709" actId="20577"/>
          <ac:spMkLst>
            <pc:docMk/>
            <pc:sldMk cId="649670173" sldId="263"/>
            <ac:spMk id="3" creationId="{60A5B86F-317A-C823-964D-1071AB113228}"/>
          </ac:spMkLst>
        </pc:spChg>
        <pc:spChg chg="add mod">
          <ac:chgData name="Lokeswar Reddy Valluru" userId="c2e58a91-c8d7-4762-8685-670b085edc60" providerId="ADAL" clId="{D858340E-970C-488E-B82F-A311413205A0}" dt="2024-02-12T07:26:32.216" v="1710" actId="1076"/>
          <ac:spMkLst>
            <pc:docMk/>
            <pc:sldMk cId="649670173" sldId="263"/>
            <ac:spMk id="4" creationId="{E59CE413-C745-B510-6831-12193C7C4F51}"/>
          </ac:spMkLst>
        </pc:spChg>
      </pc:sldChg>
      <pc:sldChg chg="addSp delSp modSp new del mod">
        <pc:chgData name="Lokeswar Reddy Valluru" userId="c2e58a91-c8d7-4762-8685-670b085edc60" providerId="ADAL" clId="{D858340E-970C-488E-B82F-A311413205A0}" dt="2024-02-12T06:56:51.018" v="1074" actId="680"/>
        <pc:sldMkLst>
          <pc:docMk/>
          <pc:sldMk cId="676220892" sldId="263"/>
        </pc:sldMkLst>
        <pc:spChg chg="add del">
          <ac:chgData name="Lokeswar Reddy Valluru" userId="c2e58a91-c8d7-4762-8685-670b085edc60" providerId="ADAL" clId="{D858340E-970C-488E-B82F-A311413205A0}" dt="2024-02-12T06:56:50.407" v="1073"/>
          <ac:spMkLst>
            <pc:docMk/>
            <pc:sldMk cId="676220892" sldId="263"/>
            <ac:spMk id="3" creationId="{4BDD8DD0-F0CB-64D9-CFAF-63D4548C3D20}"/>
          </ac:spMkLst>
        </pc:spChg>
        <pc:picChg chg="add mod">
          <ac:chgData name="Lokeswar Reddy Valluru" userId="c2e58a91-c8d7-4762-8685-670b085edc60" providerId="ADAL" clId="{D858340E-970C-488E-B82F-A311413205A0}" dt="2024-02-12T06:56:50.407" v="1073"/>
          <ac:picMkLst>
            <pc:docMk/>
            <pc:sldMk cId="676220892" sldId="263"/>
            <ac:picMk id="4" creationId="{424EFCC0-CD28-5F20-265E-A245EECA353B}"/>
          </ac:picMkLst>
        </pc:picChg>
      </pc:sldChg>
      <pc:sldChg chg="addSp delSp modSp new mod setBg">
        <pc:chgData name="Lokeswar Reddy Valluru" userId="c2e58a91-c8d7-4762-8685-670b085edc60" providerId="ADAL" clId="{D858340E-970C-488E-B82F-A311413205A0}" dt="2024-02-12T07:27:23.630" v="1729" actId="14100"/>
        <pc:sldMkLst>
          <pc:docMk/>
          <pc:sldMk cId="3619617093" sldId="264"/>
        </pc:sldMkLst>
        <pc:spChg chg="mod">
          <ac:chgData name="Lokeswar Reddy Valluru" userId="c2e58a91-c8d7-4762-8685-670b085edc60" providerId="ADAL" clId="{D858340E-970C-488E-B82F-A311413205A0}" dt="2024-02-12T07:27:03.701" v="1723" actId="14100"/>
          <ac:spMkLst>
            <pc:docMk/>
            <pc:sldMk cId="3619617093" sldId="264"/>
            <ac:spMk id="2" creationId="{8746BD4A-3180-F93D-A182-B962108CDA47}"/>
          </ac:spMkLst>
        </pc:spChg>
        <pc:spChg chg="mod">
          <ac:chgData name="Lokeswar Reddy Valluru" userId="c2e58a91-c8d7-4762-8685-670b085edc60" providerId="ADAL" clId="{D858340E-970C-488E-B82F-A311413205A0}" dt="2024-02-12T07:27:23.630" v="1729" actId="14100"/>
          <ac:spMkLst>
            <pc:docMk/>
            <pc:sldMk cId="3619617093" sldId="264"/>
            <ac:spMk id="3" creationId="{80319850-DCE6-72CB-A3BD-532A98DB6722}"/>
          </ac:spMkLst>
        </pc:spChg>
        <pc:spChg chg="add">
          <ac:chgData name="Lokeswar Reddy Valluru" userId="c2e58a91-c8d7-4762-8685-670b085edc60" providerId="ADAL" clId="{D858340E-970C-488E-B82F-A311413205A0}" dt="2024-02-12T07:13:49.237" v="1635" actId="26606"/>
          <ac:spMkLst>
            <pc:docMk/>
            <pc:sldMk cId="3619617093" sldId="264"/>
            <ac:spMk id="9" creationId="{2B97F24A-32CE-4C1C-A50D-3016B394DCFB}"/>
          </ac:spMkLst>
        </pc:spChg>
        <pc:spChg chg="add">
          <ac:chgData name="Lokeswar Reddy Valluru" userId="c2e58a91-c8d7-4762-8685-670b085edc60" providerId="ADAL" clId="{D858340E-970C-488E-B82F-A311413205A0}" dt="2024-02-12T07:13:49.237" v="1635" actId="26606"/>
          <ac:spMkLst>
            <pc:docMk/>
            <pc:sldMk cId="3619617093" sldId="264"/>
            <ac:spMk id="11" creationId="{3CE8AF5E-D374-4CF1-90CC-35CF73B81C3E}"/>
          </ac:spMkLst>
        </pc:spChg>
        <pc:picChg chg="add del mod">
          <ac:chgData name="Lokeswar Reddy Valluru" userId="c2e58a91-c8d7-4762-8685-670b085edc60" providerId="ADAL" clId="{D858340E-970C-488E-B82F-A311413205A0}" dt="2024-02-12T07:17:59.637" v="1645" actId="21"/>
          <ac:picMkLst>
            <pc:docMk/>
            <pc:sldMk cId="3619617093" sldId="264"/>
            <ac:picMk id="4" creationId="{B48DA3DE-D083-57C5-12FB-9E826B24796F}"/>
          </ac:picMkLst>
        </pc:picChg>
        <pc:picChg chg="add mod">
          <ac:chgData name="Lokeswar Reddy Valluru" userId="c2e58a91-c8d7-4762-8685-670b085edc60" providerId="ADAL" clId="{D858340E-970C-488E-B82F-A311413205A0}" dt="2024-02-12T07:27:18.303" v="1728" actId="1076"/>
          <ac:picMkLst>
            <pc:docMk/>
            <pc:sldMk cId="3619617093" sldId="264"/>
            <ac:picMk id="6" creationId="{BE59198B-27E9-9665-A4A2-9523F558528B}"/>
          </ac:picMkLst>
        </pc:picChg>
        <pc:inkChg chg="add">
          <ac:chgData name="Lokeswar Reddy Valluru" userId="c2e58a91-c8d7-4762-8685-670b085edc60" providerId="ADAL" clId="{D858340E-970C-488E-B82F-A311413205A0}" dt="2024-02-12T07:13:49.237" v="1635" actId="26606"/>
          <ac:inkMkLst>
            <pc:docMk/>
            <pc:sldMk cId="3619617093" sldId="264"/>
            <ac:inkMk id="13" creationId="{070477C5-0410-4E4F-97A1-F84C2465C187}"/>
          </ac:inkMkLst>
        </pc:inkChg>
      </pc:sldChg>
      <pc:sldChg chg="modSp new mod">
        <pc:chgData name="Lokeswar Reddy Valluru" userId="c2e58a91-c8d7-4762-8685-670b085edc60" providerId="ADAL" clId="{D858340E-970C-488E-B82F-A311413205A0}" dt="2024-02-12T07:46:13.966" v="1792" actId="2711"/>
        <pc:sldMkLst>
          <pc:docMk/>
          <pc:sldMk cId="3980863544" sldId="265"/>
        </pc:sldMkLst>
        <pc:spChg chg="mod">
          <ac:chgData name="Lokeswar Reddy Valluru" userId="c2e58a91-c8d7-4762-8685-670b085edc60" providerId="ADAL" clId="{D858340E-970C-488E-B82F-A311413205A0}" dt="2024-02-12T07:19:50.934" v="1684" actId="14100"/>
          <ac:spMkLst>
            <pc:docMk/>
            <pc:sldMk cId="3980863544" sldId="265"/>
            <ac:spMk id="2" creationId="{3E2EAEFE-3C16-CD69-FD71-9F5A52B37C23}"/>
          </ac:spMkLst>
        </pc:spChg>
        <pc:spChg chg="mod">
          <ac:chgData name="Lokeswar Reddy Valluru" userId="c2e58a91-c8d7-4762-8685-670b085edc60" providerId="ADAL" clId="{D858340E-970C-488E-B82F-A311413205A0}" dt="2024-02-12T07:46:13.966" v="1792" actId="2711"/>
          <ac:spMkLst>
            <pc:docMk/>
            <pc:sldMk cId="3980863544" sldId="265"/>
            <ac:spMk id="3" creationId="{304D6A61-CBA4-E000-2242-60CD4874A751}"/>
          </ac:spMkLst>
        </pc:spChg>
      </pc:sldChg>
      <pc:sldChg chg="addSp delSp modSp new mod setBg">
        <pc:chgData name="Lokeswar Reddy Valluru" userId="c2e58a91-c8d7-4762-8685-670b085edc60" providerId="ADAL" clId="{D858340E-970C-488E-B82F-A311413205A0}" dt="2024-02-12T07:56:26.621" v="2256" actId="20577"/>
        <pc:sldMkLst>
          <pc:docMk/>
          <pc:sldMk cId="3210187504" sldId="266"/>
        </pc:sldMkLst>
        <pc:spChg chg="mod">
          <ac:chgData name="Lokeswar Reddy Valluru" userId="c2e58a91-c8d7-4762-8685-670b085edc60" providerId="ADAL" clId="{D858340E-970C-488E-B82F-A311413205A0}" dt="2024-02-12T07:54:43.462" v="2081" actId="26606"/>
          <ac:spMkLst>
            <pc:docMk/>
            <pc:sldMk cId="3210187504" sldId="266"/>
            <ac:spMk id="2" creationId="{A24521E1-F016-215E-FEC9-288A3D19B3C6}"/>
          </ac:spMkLst>
        </pc:spChg>
        <pc:spChg chg="mod">
          <ac:chgData name="Lokeswar Reddy Valluru" userId="c2e58a91-c8d7-4762-8685-670b085edc60" providerId="ADAL" clId="{D858340E-970C-488E-B82F-A311413205A0}" dt="2024-02-12T07:56:26.621" v="2256" actId="20577"/>
          <ac:spMkLst>
            <pc:docMk/>
            <pc:sldMk cId="3210187504" sldId="266"/>
            <ac:spMk id="3" creationId="{CBE08733-54BA-B311-430C-AFB4CB88AF1F}"/>
          </ac:spMkLst>
        </pc:spChg>
        <pc:spChg chg="add del">
          <ac:chgData name="Lokeswar Reddy Valluru" userId="c2e58a91-c8d7-4762-8685-670b085edc60" providerId="ADAL" clId="{D858340E-970C-488E-B82F-A311413205A0}" dt="2024-02-12T07:54:43.462" v="2081" actId="26606"/>
          <ac:spMkLst>
            <pc:docMk/>
            <pc:sldMk cId="3210187504" sldId="266"/>
            <ac:spMk id="10" creationId="{2B97F24A-32CE-4C1C-A50D-3016B394DCFB}"/>
          </ac:spMkLst>
        </pc:spChg>
        <pc:spChg chg="add del">
          <ac:chgData name="Lokeswar Reddy Valluru" userId="c2e58a91-c8d7-4762-8685-670b085edc60" providerId="ADAL" clId="{D858340E-970C-488E-B82F-A311413205A0}" dt="2024-02-12T07:54:43.462" v="2081" actId="26606"/>
          <ac:spMkLst>
            <pc:docMk/>
            <pc:sldMk cId="3210187504" sldId="266"/>
            <ac:spMk id="12" creationId="{3CE8AF5E-D374-4CF1-90CC-35CF73B81C3E}"/>
          </ac:spMkLst>
        </pc:spChg>
        <pc:spChg chg="add">
          <ac:chgData name="Lokeswar Reddy Valluru" userId="c2e58a91-c8d7-4762-8685-670b085edc60" providerId="ADAL" clId="{D858340E-970C-488E-B82F-A311413205A0}" dt="2024-02-12T07:54:43.462" v="2081" actId="26606"/>
          <ac:spMkLst>
            <pc:docMk/>
            <pc:sldMk cId="3210187504" sldId="266"/>
            <ac:spMk id="19" creationId="{743AA782-23D1-4521-8CAD-47662984AA08}"/>
          </ac:spMkLst>
        </pc:spChg>
        <pc:spChg chg="add">
          <ac:chgData name="Lokeswar Reddy Valluru" userId="c2e58a91-c8d7-4762-8685-670b085edc60" providerId="ADAL" clId="{D858340E-970C-488E-B82F-A311413205A0}" dt="2024-02-12T07:54:43.462" v="2081" actId="26606"/>
          <ac:spMkLst>
            <pc:docMk/>
            <pc:sldMk cId="3210187504" sldId="266"/>
            <ac:spMk id="21" creationId="{3CE8AF5E-D374-4CF1-90CC-35CF73B81C3E}"/>
          </ac:spMkLst>
        </pc:spChg>
        <pc:picChg chg="add mod">
          <ac:chgData name="Lokeswar Reddy Valluru" userId="c2e58a91-c8d7-4762-8685-670b085edc60" providerId="ADAL" clId="{D858340E-970C-488E-B82F-A311413205A0}" dt="2024-02-12T07:54:51.742" v="2084" actId="14100"/>
          <ac:picMkLst>
            <pc:docMk/>
            <pc:sldMk cId="3210187504" sldId="266"/>
            <ac:picMk id="5" creationId="{22BF5FC7-8321-84E7-7CE3-561EC7BBAD98}"/>
          </ac:picMkLst>
        </pc:picChg>
        <pc:inkChg chg="add del">
          <ac:chgData name="Lokeswar Reddy Valluru" userId="c2e58a91-c8d7-4762-8685-670b085edc60" providerId="ADAL" clId="{D858340E-970C-488E-B82F-A311413205A0}" dt="2024-02-12T07:54:43.462" v="2081" actId="26606"/>
          <ac:inkMkLst>
            <pc:docMk/>
            <pc:sldMk cId="3210187504" sldId="266"/>
            <ac:inkMk id="14" creationId="{070477C5-0410-4E4F-97A1-F84C2465C187}"/>
          </ac:inkMkLst>
        </pc:inkChg>
        <pc:inkChg chg="add">
          <ac:chgData name="Lokeswar Reddy Valluru" userId="c2e58a91-c8d7-4762-8685-670b085edc60" providerId="ADAL" clId="{D858340E-970C-488E-B82F-A311413205A0}" dt="2024-02-12T07:54:43.462" v="2081" actId="26606"/>
          <ac:inkMkLst>
            <pc:docMk/>
            <pc:sldMk cId="3210187504" sldId="266"/>
            <ac:inkMk id="23" creationId="{070477C5-0410-4E4F-97A1-F84C2465C187}"/>
          </ac:inkMkLst>
        </pc:inkChg>
      </pc:sldChg>
      <pc:sldChg chg="modSp new mod">
        <pc:chgData name="Lokeswar Reddy Valluru" userId="c2e58a91-c8d7-4762-8685-670b085edc60" providerId="ADAL" clId="{D858340E-970C-488E-B82F-A311413205A0}" dt="2024-02-12T08:24:56.601" v="3159" actId="14100"/>
        <pc:sldMkLst>
          <pc:docMk/>
          <pc:sldMk cId="2533021980" sldId="267"/>
        </pc:sldMkLst>
        <pc:spChg chg="mod">
          <ac:chgData name="Lokeswar Reddy Valluru" userId="c2e58a91-c8d7-4762-8685-670b085edc60" providerId="ADAL" clId="{D858340E-970C-488E-B82F-A311413205A0}" dt="2024-02-12T08:01:00.945" v="2279" actId="1076"/>
          <ac:spMkLst>
            <pc:docMk/>
            <pc:sldMk cId="2533021980" sldId="267"/>
            <ac:spMk id="2" creationId="{D67B021D-C012-8E56-707C-B90E4C25B783}"/>
          </ac:spMkLst>
        </pc:spChg>
        <pc:spChg chg="mod">
          <ac:chgData name="Lokeswar Reddy Valluru" userId="c2e58a91-c8d7-4762-8685-670b085edc60" providerId="ADAL" clId="{D858340E-970C-488E-B82F-A311413205A0}" dt="2024-02-12T08:24:56.601" v="3159" actId="14100"/>
          <ac:spMkLst>
            <pc:docMk/>
            <pc:sldMk cId="2533021980" sldId="267"/>
            <ac:spMk id="3" creationId="{B859B0B7-11B2-F5D2-86C6-B517BBBE4704}"/>
          </ac:spMkLst>
        </pc:spChg>
      </pc:sldChg>
      <pc:sldChg chg="addSp modSp new mod">
        <pc:chgData name="Lokeswar Reddy Valluru" userId="c2e58a91-c8d7-4762-8685-670b085edc60" providerId="ADAL" clId="{D858340E-970C-488E-B82F-A311413205A0}" dt="2024-02-12T14:12:16.931" v="7076" actId="5793"/>
        <pc:sldMkLst>
          <pc:docMk/>
          <pc:sldMk cId="1967139927" sldId="268"/>
        </pc:sldMkLst>
        <pc:spChg chg="mod">
          <ac:chgData name="Lokeswar Reddy Valluru" userId="c2e58a91-c8d7-4762-8685-670b085edc60" providerId="ADAL" clId="{D858340E-970C-488E-B82F-A311413205A0}" dt="2024-02-12T08:09:50.322" v="2790" actId="27636"/>
          <ac:spMkLst>
            <pc:docMk/>
            <pc:sldMk cId="1967139927" sldId="268"/>
            <ac:spMk id="2" creationId="{93559EC6-0BDC-EF50-C270-A981D73A9ED4}"/>
          </ac:spMkLst>
        </pc:spChg>
        <pc:spChg chg="mod">
          <ac:chgData name="Lokeswar Reddy Valluru" userId="c2e58a91-c8d7-4762-8685-670b085edc60" providerId="ADAL" clId="{D858340E-970C-488E-B82F-A311413205A0}" dt="2024-02-12T14:12:16.931" v="7076" actId="5793"/>
          <ac:spMkLst>
            <pc:docMk/>
            <pc:sldMk cId="1967139927" sldId="268"/>
            <ac:spMk id="3" creationId="{7CD730F9-84C8-AAB2-FE9E-13212F26D9AD}"/>
          </ac:spMkLst>
        </pc:spChg>
        <pc:spChg chg="add mod">
          <ac:chgData name="Lokeswar Reddy Valluru" userId="c2e58a91-c8d7-4762-8685-670b085edc60" providerId="ADAL" clId="{D858340E-970C-488E-B82F-A311413205A0}" dt="2024-02-12T08:29:45.519" v="3577" actId="14100"/>
          <ac:spMkLst>
            <pc:docMk/>
            <pc:sldMk cId="1967139927" sldId="268"/>
            <ac:spMk id="6" creationId="{9509ABB2-3F2B-24C9-FD9F-1A3D69FBE82E}"/>
          </ac:spMkLst>
        </pc:spChg>
        <pc:picChg chg="add mod">
          <ac:chgData name="Lokeswar Reddy Valluru" userId="c2e58a91-c8d7-4762-8685-670b085edc60" providerId="ADAL" clId="{D858340E-970C-488E-B82F-A311413205A0}" dt="2024-02-12T08:27:43.210" v="3404" actId="14100"/>
          <ac:picMkLst>
            <pc:docMk/>
            <pc:sldMk cId="1967139927" sldId="268"/>
            <ac:picMk id="5" creationId="{FF8357DB-8294-7721-D0F0-75A923E5FB12}"/>
          </ac:picMkLst>
        </pc:picChg>
      </pc:sldChg>
      <pc:sldChg chg="addSp delSp modSp new mod ord setBg">
        <pc:chgData name="Lokeswar Reddy Valluru" userId="c2e58a91-c8d7-4762-8685-670b085edc60" providerId="ADAL" clId="{D858340E-970C-488E-B82F-A311413205A0}" dt="2024-02-12T10:42:33.068" v="4330"/>
        <pc:sldMkLst>
          <pc:docMk/>
          <pc:sldMk cId="1085306640" sldId="269"/>
        </pc:sldMkLst>
        <pc:spChg chg="mod">
          <ac:chgData name="Lokeswar Reddy Valluru" userId="c2e58a91-c8d7-4762-8685-670b085edc60" providerId="ADAL" clId="{D858340E-970C-488E-B82F-A311413205A0}" dt="2024-02-12T09:38:45.888" v="3861" actId="14100"/>
          <ac:spMkLst>
            <pc:docMk/>
            <pc:sldMk cId="1085306640" sldId="269"/>
            <ac:spMk id="2" creationId="{C0B35977-81F3-6531-70E3-98291A64E4CF}"/>
          </ac:spMkLst>
        </pc:spChg>
        <pc:spChg chg="mod ord">
          <ac:chgData name="Lokeswar Reddy Valluru" userId="c2e58a91-c8d7-4762-8685-670b085edc60" providerId="ADAL" clId="{D858340E-970C-488E-B82F-A311413205A0}" dt="2024-02-12T09:39:12.379" v="3870" actId="14100"/>
          <ac:spMkLst>
            <pc:docMk/>
            <pc:sldMk cId="1085306640" sldId="269"/>
            <ac:spMk id="3" creationId="{C2D37EE1-6A64-1760-C0C0-970850047A1E}"/>
          </ac:spMkLst>
        </pc:spChg>
        <pc:spChg chg="add del">
          <ac:chgData name="Lokeswar Reddy Valluru" userId="c2e58a91-c8d7-4762-8685-670b085edc60" providerId="ADAL" clId="{D858340E-970C-488E-B82F-A311413205A0}" dt="2024-02-12T09:38:24.531" v="3850" actId="26606"/>
          <ac:spMkLst>
            <pc:docMk/>
            <pc:sldMk cId="1085306640" sldId="269"/>
            <ac:spMk id="10" creationId="{743AA782-23D1-4521-8CAD-47662984AA08}"/>
          </ac:spMkLst>
        </pc:spChg>
        <pc:spChg chg="add del">
          <ac:chgData name="Lokeswar Reddy Valluru" userId="c2e58a91-c8d7-4762-8685-670b085edc60" providerId="ADAL" clId="{D858340E-970C-488E-B82F-A311413205A0}" dt="2024-02-12T09:38:24.531" v="3850" actId="26606"/>
          <ac:spMkLst>
            <pc:docMk/>
            <pc:sldMk cId="1085306640" sldId="269"/>
            <ac:spMk id="12" creationId="{3CE8AF5E-D374-4CF1-90CC-35CF73B81C3E}"/>
          </ac:spMkLst>
        </pc:spChg>
        <pc:spChg chg="add del">
          <ac:chgData name="Lokeswar Reddy Valluru" userId="c2e58a91-c8d7-4762-8685-670b085edc60" providerId="ADAL" clId="{D858340E-970C-488E-B82F-A311413205A0}" dt="2024-02-12T09:38:26.392" v="3852" actId="26606"/>
          <ac:spMkLst>
            <pc:docMk/>
            <pc:sldMk cId="1085306640" sldId="269"/>
            <ac:spMk id="16" creationId="{2B97F24A-32CE-4C1C-A50D-3016B394DCFB}"/>
          </ac:spMkLst>
        </pc:spChg>
        <pc:spChg chg="add del">
          <ac:chgData name="Lokeswar Reddy Valluru" userId="c2e58a91-c8d7-4762-8685-670b085edc60" providerId="ADAL" clId="{D858340E-970C-488E-B82F-A311413205A0}" dt="2024-02-12T09:38:26.392" v="3852" actId="26606"/>
          <ac:spMkLst>
            <pc:docMk/>
            <pc:sldMk cId="1085306640" sldId="269"/>
            <ac:spMk id="17" creationId="{3CE8AF5E-D374-4CF1-90CC-35CF73B81C3E}"/>
          </ac:spMkLst>
        </pc:spChg>
        <pc:spChg chg="add del">
          <ac:chgData name="Lokeswar Reddy Valluru" userId="c2e58a91-c8d7-4762-8685-670b085edc60" providerId="ADAL" clId="{D858340E-970C-488E-B82F-A311413205A0}" dt="2024-02-12T09:38:29.091" v="3854" actId="26606"/>
          <ac:spMkLst>
            <pc:docMk/>
            <pc:sldMk cId="1085306640" sldId="269"/>
            <ac:spMk id="20" creationId="{F13C74B1-5B17-4795-BED0-7140497B445A}"/>
          </ac:spMkLst>
        </pc:spChg>
        <pc:spChg chg="add del">
          <ac:chgData name="Lokeswar Reddy Valluru" userId="c2e58a91-c8d7-4762-8685-670b085edc60" providerId="ADAL" clId="{D858340E-970C-488E-B82F-A311413205A0}" dt="2024-02-12T09:38:29.091" v="3854" actId="26606"/>
          <ac:spMkLst>
            <pc:docMk/>
            <pc:sldMk cId="1085306640" sldId="269"/>
            <ac:spMk id="21" creationId="{3FCFB1DE-0B7E-48CC-BA90-B2AB0889F9D6}"/>
          </ac:spMkLst>
        </pc:spChg>
        <pc:spChg chg="add del">
          <ac:chgData name="Lokeswar Reddy Valluru" userId="c2e58a91-c8d7-4762-8685-670b085edc60" providerId="ADAL" clId="{D858340E-970C-488E-B82F-A311413205A0}" dt="2024-02-12T09:38:33.588" v="3856" actId="26606"/>
          <ac:spMkLst>
            <pc:docMk/>
            <pc:sldMk cId="1085306640" sldId="269"/>
            <ac:spMk id="23" creationId="{45D37F4E-DDB4-456B-97E0-9937730A039F}"/>
          </ac:spMkLst>
        </pc:spChg>
        <pc:spChg chg="add del">
          <ac:chgData name="Lokeswar Reddy Valluru" userId="c2e58a91-c8d7-4762-8685-670b085edc60" providerId="ADAL" clId="{D858340E-970C-488E-B82F-A311413205A0}" dt="2024-02-12T09:38:33.588" v="3856" actId="26606"/>
          <ac:spMkLst>
            <pc:docMk/>
            <pc:sldMk cId="1085306640" sldId="269"/>
            <ac:spMk id="24" creationId="{3CE8AF5E-D374-4CF1-90CC-35CF73B81C3E}"/>
          </ac:spMkLst>
        </pc:spChg>
        <pc:spChg chg="add del">
          <ac:chgData name="Lokeswar Reddy Valluru" userId="c2e58a91-c8d7-4762-8685-670b085edc60" providerId="ADAL" clId="{D858340E-970C-488E-B82F-A311413205A0}" dt="2024-02-12T09:38:38.486" v="3858" actId="26606"/>
          <ac:spMkLst>
            <pc:docMk/>
            <pc:sldMk cId="1085306640" sldId="269"/>
            <ac:spMk id="26" creationId="{B1595A09-E336-4D1B-9B3A-06A2287A54E2}"/>
          </ac:spMkLst>
        </pc:spChg>
        <pc:spChg chg="add del">
          <ac:chgData name="Lokeswar Reddy Valluru" userId="c2e58a91-c8d7-4762-8685-670b085edc60" providerId="ADAL" clId="{D858340E-970C-488E-B82F-A311413205A0}" dt="2024-02-12T09:38:38.486" v="3858" actId="26606"/>
          <ac:spMkLst>
            <pc:docMk/>
            <pc:sldMk cId="1085306640" sldId="269"/>
            <ac:spMk id="27" creationId="{3540989C-C7B8-473B-BF87-6F2DA6A90006}"/>
          </ac:spMkLst>
        </pc:spChg>
        <pc:spChg chg="add">
          <ac:chgData name="Lokeswar Reddy Valluru" userId="c2e58a91-c8d7-4762-8685-670b085edc60" providerId="ADAL" clId="{D858340E-970C-488E-B82F-A311413205A0}" dt="2024-02-12T09:38:38.495" v="3859" actId="26606"/>
          <ac:spMkLst>
            <pc:docMk/>
            <pc:sldMk cId="1085306640" sldId="269"/>
            <ac:spMk id="29" creationId="{743AA782-23D1-4521-8CAD-47662984AA08}"/>
          </ac:spMkLst>
        </pc:spChg>
        <pc:spChg chg="add">
          <ac:chgData name="Lokeswar Reddy Valluru" userId="c2e58a91-c8d7-4762-8685-670b085edc60" providerId="ADAL" clId="{D858340E-970C-488E-B82F-A311413205A0}" dt="2024-02-12T09:38:38.495" v="3859" actId="26606"/>
          <ac:spMkLst>
            <pc:docMk/>
            <pc:sldMk cId="1085306640" sldId="269"/>
            <ac:spMk id="30" creationId="{3CE8AF5E-D374-4CF1-90CC-35CF73B81C3E}"/>
          </ac:spMkLst>
        </pc:spChg>
        <pc:picChg chg="add mod">
          <ac:chgData name="Lokeswar Reddy Valluru" userId="c2e58a91-c8d7-4762-8685-670b085edc60" providerId="ADAL" clId="{D858340E-970C-488E-B82F-A311413205A0}" dt="2024-02-12T09:39:07.853" v="3869" actId="14100"/>
          <ac:picMkLst>
            <pc:docMk/>
            <pc:sldMk cId="1085306640" sldId="269"/>
            <ac:picMk id="5" creationId="{2CF185B4-85C1-759F-602C-8CF6D0DACF59}"/>
          </ac:picMkLst>
        </pc:picChg>
        <pc:inkChg chg="add del">
          <ac:chgData name="Lokeswar Reddy Valluru" userId="c2e58a91-c8d7-4762-8685-670b085edc60" providerId="ADAL" clId="{D858340E-970C-488E-B82F-A311413205A0}" dt="2024-02-12T09:38:24.531" v="3850" actId="26606"/>
          <ac:inkMkLst>
            <pc:docMk/>
            <pc:sldMk cId="1085306640" sldId="269"/>
            <ac:inkMk id="14" creationId="{070477C5-0410-4E4F-97A1-F84C2465C187}"/>
          </ac:inkMkLst>
        </pc:inkChg>
        <pc:inkChg chg="add del">
          <ac:chgData name="Lokeswar Reddy Valluru" userId="c2e58a91-c8d7-4762-8685-670b085edc60" providerId="ADAL" clId="{D858340E-970C-488E-B82F-A311413205A0}" dt="2024-02-12T09:38:26.392" v="3852" actId="26606"/>
          <ac:inkMkLst>
            <pc:docMk/>
            <pc:sldMk cId="1085306640" sldId="269"/>
            <ac:inkMk id="18" creationId="{070477C5-0410-4E4F-97A1-F84C2465C187}"/>
          </ac:inkMkLst>
        </pc:inkChg>
        <pc:inkChg chg="add">
          <ac:chgData name="Lokeswar Reddy Valluru" userId="c2e58a91-c8d7-4762-8685-670b085edc60" providerId="ADAL" clId="{D858340E-970C-488E-B82F-A311413205A0}" dt="2024-02-12T09:38:38.495" v="3859" actId="26606"/>
          <ac:inkMkLst>
            <pc:docMk/>
            <pc:sldMk cId="1085306640" sldId="269"/>
            <ac:inkMk id="31" creationId="{070477C5-0410-4E4F-97A1-F84C2465C187}"/>
          </ac:inkMkLst>
        </pc:inkChg>
      </pc:sldChg>
      <pc:sldChg chg="modSp new mod ord">
        <pc:chgData name="Lokeswar Reddy Valluru" userId="c2e58a91-c8d7-4762-8685-670b085edc60" providerId="ADAL" clId="{D858340E-970C-488E-B82F-A311413205A0}" dt="2024-02-12T10:42:21.650" v="4328"/>
        <pc:sldMkLst>
          <pc:docMk/>
          <pc:sldMk cId="2725731325" sldId="270"/>
        </pc:sldMkLst>
        <pc:spChg chg="mod">
          <ac:chgData name="Lokeswar Reddy Valluru" userId="c2e58a91-c8d7-4762-8685-670b085edc60" providerId="ADAL" clId="{D858340E-970C-488E-B82F-A311413205A0}" dt="2024-02-12T09:40:45.802" v="3901" actId="1076"/>
          <ac:spMkLst>
            <pc:docMk/>
            <pc:sldMk cId="2725731325" sldId="270"/>
            <ac:spMk id="2" creationId="{E868C86A-FFBC-3C93-CBEE-E0D562D13E13}"/>
          </ac:spMkLst>
        </pc:spChg>
        <pc:spChg chg="mod">
          <ac:chgData name="Lokeswar Reddy Valluru" userId="c2e58a91-c8d7-4762-8685-670b085edc60" providerId="ADAL" clId="{D858340E-970C-488E-B82F-A311413205A0}" dt="2024-02-12T09:58:06.545" v="4103" actId="14100"/>
          <ac:spMkLst>
            <pc:docMk/>
            <pc:sldMk cId="2725731325" sldId="270"/>
            <ac:spMk id="3" creationId="{E3F797AF-FC1E-F568-8B8A-2DA26FF750A0}"/>
          </ac:spMkLst>
        </pc:spChg>
      </pc:sldChg>
      <pc:sldChg chg="modSp new mod ord">
        <pc:chgData name="Lokeswar Reddy Valluru" userId="c2e58a91-c8d7-4762-8685-670b085edc60" providerId="ADAL" clId="{D858340E-970C-488E-B82F-A311413205A0}" dt="2024-02-12T10:42:49.435" v="4332"/>
        <pc:sldMkLst>
          <pc:docMk/>
          <pc:sldMk cId="4077932091" sldId="271"/>
        </pc:sldMkLst>
        <pc:spChg chg="mod">
          <ac:chgData name="Lokeswar Reddy Valluru" userId="c2e58a91-c8d7-4762-8685-670b085edc60" providerId="ADAL" clId="{D858340E-970C-488E-B82F-A311413205A0}" dt="2024-02-12T10:05:50.227" v="4137" actId="14100"/>
          <ac:spMkLst>
            <pc:docMk/>
            <pc:sldMk cId="4077932091" sldId="271"/>
            <ac:spMk id="2" creationId="{C476B630-FF04-0025-1E27-7D2D382EDEB0}"/>
          </ac:spMkLst>
        </pc:spChg>
        <pc:spChg chg="mod">
          <ac:chgData name="Lokeswar Reddy Valluru" userId="c2e58a91-c8d7-4762-8685-670b085edc60" providerId="ADAL" clId="{D858340E-970C-488E-B82F-A311413205A0}" dt="2024-02-12T10:30:48.684" v="4224" actId="255"/>
          <ac:spMkLst>
            <pc:docMk/>
            <pc:sldMk cId="4077932091" sldId="271"/>
            <ac:spMk id="3" creationId="{8EEE3CB3-8FF3-39F3-1BDE-87424A6A2C4D}"/>
          </ac:spMkLst>
        </pc:spChg>
      </pc:sldChg>
      <pc:sldChg chg="modSp new mod ord">
        <pc:chgData name="Lokeswar Reddy Valluru" userId="c2e58a91-c8d7-4762-8685-670b085edc60" providerId="ADAL" clId="{D858340E-970C-488E-B82F-A311413205A0}" dt="2024-02-12T10:42:53.870" v="4334"/>
        <pc:sldMkLst>
          <pc:docMk/>
          <pc:sldMk cId="2067623500" sldId="272"/>
        </pc:sldMkLst>
        <pc:spChg chg="mod">
          <ac:chgData name="Lokeswar Reddy Valluru" userId="c2e58a91-c8d7-4762-8685-670b085edc60" providerId="ADAL" clId="{D858340E-970C-488E-B82F-A311413205A0}" dt="2024-02-12T10:31:13.965" v="4243" actId="1076"/>
          <ac:spMkLst>
            <pc:docMk/>
            <pc:sldMk cId="2067623500" sldId="272"/>
            <ac:spMk id="2" creationId="{B8E9E263-73B6-07D9-4DBD-5661157B5742}"/>
          </ac:spMkLst>
        </pc:spChg>
        <pc:spChg chg="mod">
          <ac:chgData name="Lokeswar Reddy Valluru" userId="c2e58a91-c8d7-4762-8685-670b085edc60" providerId="ADAL" clId="{D858340E-970C-488E-B82F-A311413205A0}" dt="2024-02-12T10:41:48.750" v="4326" actId="20577"/>
          <ac:spMkLst>
            <pc:docMk/>
            <pc:sldMk cId="2067623500" sldId="272"/>
            <ac:spMk id="3" creationId="{10277503-DD44-8C42-2524-55A200103C59}"/>
          </ac:spMkLst>
        </pc:spChg>
      </pc:sldChg>
      <pc:sldChg chg="addSp delSp modSp new mod">
        <pc:chgData name="Lokeswar Reddy Valluru" userId="c2e58a91-c8d7-4762-8685-670b085edc60" providerId="ADAL" clId="{D858340E-970C-488E-B82F-A311413205A0}" dt="2024-02-12T10:46:26.291" v="4405" actId="1076"/>
        <pc:sldMkLst>
          <pc:docMk/>
          <pc:sldMk cId="3524128917" sldId="273"/>
        </pc:sldMkLst>
        <pc:spChg chg="mod">
          <ac:chgData name="Lokeswar Reddy Valluru" userId="c2e58a91-c8d7-4762-8685-670b085edc60" providerId="ADAL" clId="{D858340E-970C-488E-B82F-A311413205A0}" dt="2024-02-12T10:43:44.262" v="4379" actId="1076"/>
          <ac:spMkLst>
            <pc:docMk/>
            <pc:sldMk cId="3524128917" sldId="273"/>
            <ac:spMk id="2" creationId="{414CD672-B83F-ABEC-7E18-3735EE40194B}"/>
          </ac:spMkLst>
        </pc:spChg>
        <pc:spChg chg="del mod">
          <ac:chgData name="Lokeswar Reddy Valluru" userId="c2e58a91-c8d7-4762-8685-670b085edc60" providerId="ADAL" clId="{D858340E-970C-488E-B82F-A311413205A0}" dt="2024-02-12T10:45:15.278" v="4385" actId="22"/>
          <ac:spMkLst>
            <pc:docMk/>
            <pc:sldMk cId="3524128917" sldId="273"/>
            <ac:spMk id="3" creationId="{334CB52D-661E-9E7D-ABD7-B6E56A8082E6}"/>
          </ac:spMkLst>
        </pc:spChg>
        <pc:picChg chg="add mod ord">
          <ac:chgData name="Lokeswar Reddy Valluru" userId="c2e58a91-c8d7-4762-8685-670b085edc60" providerId="ADAL" clId="{D858340E-970C-488E-B82F-A311413205A0}" dt="2024-02-12T10:46:26.291" v="4405" actId="1076"/>
          <ac:picMkLst>
            <pc:docMk/>
            <pc:sldMk cId="3524128917" sldId="273"/>
            <ac:picMk id="5" creationId="{E26B38E4-7935-8452-DB92-E68D37AA5488}"/>
          </ac:picMkLst>
        </pc:picChg>
        <pc:picChg chg="add mod">
          <ac:chgData name="Lokeswar Reddy Valluru" userId="c2e58a91-c8d7-4762-8685-670b085edc60" providerId="ADAL" clId="{D858340E-970C-488E-B82F-A311413205A0}" dt="2024-02-12T10:46:23.328" v="4404" actId="14100"/>
          <ac:picMkLst>
            <pc:docMk/>
            <pc:sldMk cId="3524128917" sldId="273"/>
            <ac:picMk id="7" creationId="{EBA3D78B-3209-8009-B5AD-BBAC5DA72C86}"/>
          </ac:picMkLst>
        </pc:picChg>
      </pc:sldChg>
      <pc:sldChg chg="addSp modSp new mod">
        <pc:chgData name="Lokeswar Reddy Valluru" userId="c2e58a91-c8d7-4762-8685-670b085edc60" providerId="ADAL" clId="{D858340E-970C-488E-B82F-A311413205A0}" dt="2024-02-12T10:47:21.682" v="4410" actId="1076"/>
        <pc:sldMkLst>
          <pc:docMk/>
          <pc:sldMk cId="1696987846" sldId="274"/>
        </pc:sldMkLst>
        <pc:picChg chg="add mod">
          <ac:chgData name="Lokeswar Reddy Valluru" userId="c2e58a91-c8d7-4762-8685-670b085edc60" providerId="ADAL" clId="{D858340E-970C-488E-B82F-A311413205A0}" dt="2024-02-12T10:47:21.682" v="4410" actId="1076"/>
          <ac:picMkLst>
            <pc:docMk/>
            <pc:sldMk cId="1696987846" sldId="274"/>
            <ac:picMk id="3" creationId="{3A227192-6D13-C1DF-8653-5DCD98969B39}"/>
          </ac:picMkLst>
        </pc:picChg>
      </pc:sldChg>
      <pc:sldChg chg="addSp new mod">
        <pc:chgData name="Lokeswar Reddy Valluru" userId="c2e58a91-c8d7-4762-8685-670b085edc60" providerId="ADAL" clId="{D858340E-970C-488E-B82F-A311413205A0}" dt="2024-02-12T10:47:48.696" v="4412" actId="22"/>
        <pc:sldMkLst>
          <pc:docMk/>
          <pc:sldMk cId="514582572" sldId="275"/>
        </pc:sldMkLst>
        <pc:picChg chg="add">
          <ac:chgData name="Lokeswar Reddy Valluru" userId="c2e58a91-c8d7-4762-8685-670b085edc60" providerId="ADAL" clId="{D858340E-970C-488E-B82F-A311413205A0}" dt="2024-02-12T10:47:48.696" v="4412" actId="22"/>
          <ac:picMkLst>
            <pc:docMk/>
            <pc:sldMk cId="514582572" sldId="275"/>
            <ac:picMk id="3" creationId="{7D40E4DC-01BF-4448-6EEE-8D0D30FE61D6}"/>
          </ac:picMkLst>
        </pc:picChg>
      </pc:sldChg>
      <pc:sldChg chg="new del">
        <pc:chgData name="Lokeswar Reddy Valluru" userId="c2e58a91-c8d7-4762-8685-670b085edc60" providerId="ADAL" clId="{D858340E-970C-488E-B82F-A311413205A0}" dt="2024-02-12T10:48:01.955" v="4414" actId="680"/>
        <pc:sldMkLst>
          <pc:docMk/>
          <pc:sldMk cId="2071893430" sldId="276"/>
        </pc:sldMkLst>
      </pc:sldChg>
      <pc:sldChg chg="addSp new mod">
        <pc:chgData name="Lokeswar Reddy Valluru" userId="c2e58a91-c8d7-4762-8685-670b085edc60" providerId="ADAL" clId="{D858340E-970C-488E-B82F-A311413205A0}" dt="2024-02-12T10:48:31.210" v="4416" actId="22"/>
        <pc:sldMkLst>
          <pc:docMk/>
          <pc:sldMk cId="2177755972" sldId="276"/>
        </pc:sldMkLst>
        <pc:picChg chg="add">
          <ac:chgData name="Lokeswar Reddy Valluru" userId="c2e58a91-c8d7-4762-8685-670b085edc60" providerId="ADAL" clId="{D858340E-970C-488E-B82F-A311413205A0}" dt="2024-02-12T10:48:31.210" v="4416" actId="22"/>
          <ac:picMkLst>
            <pc:docMk/>
            <pc:sldMk cId="2177755972" sldId="276"/>
            <ac:picMk id="3" creationId="{04D8C5B1-BBE6-5E11-32A9-5495BE855156}"/>
          </ac:picMkLst>
        </pc:picChg>
      </pc:sldChg>
      <pc:sldChg chg="addSp new mod">
        <pc:chgData name="Lokeswar Reddy Valluru" userId="c2e58a91-c8d7-4762-8685-670b085edc60" providerId="ADAL" clId="{D858340E-970C-488E-B82F-A311413205A0}" dt="2024-02-12T10:49:04.353" v="4418" actId="22"/>
        <pc:sldMkLst>
          <pc:docMk/>
          <pc:sldMk cId="2911070667" sldId="277"/>
        </pc:sldMkLst>
        <pc:picChg chg="add">
          <ac:chgData name="Lokeswar Reddy Valluru" userId="c2e58a91-c8d7-4762-8685-670b085edc60" providerId="ADAL" clId="{D858340E-970C-488E-B82F-A311413205A0}" dt="2024-02-12T10:49:04.353" v="4418" actId="22"/>
          <ac:picMkLst>
            <pc:docMk/>
            <pc:sldMk cId="2911070667" sldId="277"/>
            <ac:picMk id="3" creationId="{13948FCC-107E-B02D-66EA-9B243FE36969}"/>
          </ac:picMkLst>
        </pc:picChg>
      </pc:sldChg>
      <pc:sldChg chg="modSp new mod">
        <pc:chgData name="Lokeswar Reddy Valluru" userId="c2e58a91-c8d7-4762-8685-670b085edc60" providerId="ADAL" clId="{D858340E-970C-488E-B82F-A311413205A0}" dt="2024-02-12T10:59:33.739" v="4477" actId="14100"/>
        <pc:sldMkLst>
          <pc:docMk/>
          <pc:sldMk cId="3849528351" sldId="278"/>
        </pc:sldMkLst>
        <pc:spChg chg="mod">
          <ac:chgData name="Lokeswar Reddy Valluru" userId="c2e58a91-c8d7-4762-8685-670b085edc60" providerId="ADAL" clId="{D858340E-970C-488E-B82F-A311413205A0}" dt="2024-02-12T10:57:04.363" v="4463" actId="27636"/>
          <ac:spMkLst>
            <pc:docMk/>
            <pc:sldMk cId="3849528351" sldId="278"/>
            <ac:spMk id="2" creationId="{D7FC8F30-45D0-A4B0-1935-C8E3DDDED930}"/>
          </ac:spMkLst>
        </pc:spChg>
        <pc:spChg chg="mod">
          <ac:chgData name="Lokeswar Reddy Valluru" userId="c2e58a91-c8d7-4762-8685-670b085edc60" providerId="ADAL" clId="{D858340E-970C-488E-B82F-A311413205A0}" dt="2024-02-12T10:59:33.739" v="4477" actId="14100"/>
          <ac:spMkLst>
            <pc:docMk/>
            <pc:sldMk cId="3849528351" sldId="278"/>
            <ac:spMk id="3" creationId="{E54BC2DD-67C8-792E-3937-19D1BABB000C}"/>
          </ac:spMkLst>
        </pc:spChg>
      </pc:sldChg>
      <pc:sldChg chg="addSp modSp new mod">
        <pc:chgData name="Lokeswar Reddy Valluru" userId="c2e58a91-c8d7-4762-8685-670b085edc60" providerId="ADAL" clId="{D858340E-970C-488E-B82F-A311413205A0}" dt="2024-02-12T11:04:41.083" v="4611" actId="1076"/>
        <pc:sldMkLst>
          <pc:docMk/>
          <pc:sldMk cId="3009627720" sldId="279"/>
        </pc:sldMkLst>
        <pc:spChg chg="mod">
          <ac:chgData name="Lokeswar Reddy Valluru" userId="c2e58a91-c8d7-4762-8685-670b085edc60" providerId="ADAL" clId="{D858340E-970C-488E-B82F-A311413205A0}" dt="2024-02-12T10:59:54.819" v="4494" actId="14100"/>
          <ac:spMkLst>
            <pc:docMk/>
            <pc:sldMk cId="3009627720" sldId="279"/>
            <ac:spMk id="2" creationId="{E4B3953B-241F-8408-60EC-F8D9CDB8E39F}"/>
          </ac:spMkLst>
        </pc:spChg>
        <pc:spChg chg="mod">
          <ac:chgData name="Lokeswar Reddy Valluru" userId="c2e58a91-c8d7-4762-8685-670b085edc60" providerId="ADAL" clId="{D858340E-970C-488E-B82F-A311413205A0}" dt="2024-02-12T11:04:38.900" v="4610" actId="14100"/>
          <ac:spMkLst>
            <pc:docMk/>
            <pc:sldMk cId="3009627720" sldId="279"/>
            <ac:spMk id="3" creationId="{F467C1BA-C132-CF0D-4BCE-8DA8565AC0F3}"/>
          </ac:spMkLst>
        </pc:spChg>
        <pc:picChg chg="add mod">
          <ac:chgData name="Lokeswar Reddy Valluru" userId="c2e58a91-c8d7-4762-8685-670b085edc60" providerId="ADAL" clId="{D858340E-970C-488E-B82F-A311413205A0}" dt="2024-02-12T11:03:39.527" v="4595" actId="1076"/>
          <ac:picMkLst>
            <pc:docMk/>
            <pc:sldMk cId="3009627720" sldId="279"/>
            <ac:picMk id="5" creationId="{B3466CA6-25C7-8CBA-2318-5AE903BAA3DD}"/>
          </ac:picMkLst>
        </pc:picChg>
        <pc:picChg chg="add mod">
          <ac:chgData name="Lokeswar Reddy Valluru" userId="c2e58a91-c8d7-4762-8685-670b085edc60" providerId="ADAL" clId="{D858340E-970C-488E-B82F-A311413205A0}" dt="2024-02-12T11:04:41.083" v="4611" actId="1076"/>
          <ac:picMkLst>
            <pc:docMk/>
            <pc:sldMk cId="3009627720" sldId="279"/>
            <ac:picMk id="7" creationId="{66B4CDF2-43C9-3045-5B5B-9D9B361AB6AE}"/>
          </ac:picMkLst>
        </pc:picChg>
      </pc:sldChg>
      <pc:sldChg chg="modSp new mod">
        <pc:chgData name="Lokeswar Reddy Valluru" userId="c2e58a91-c8d7-4762-8685-670b085edc60" providerId="ADAL" clId="{D858340E-970C-488E-B82F-A311413205A0}" dt="2024-02-12T11:38:49.261" v="5412" actId="20577"/>
        <pc:sldMkLst>
          <pc:docMk/>
          <pc:sldMk cId="3224141096" sldId="280"/>
        </pc:sldMkLst>
        <pc:spChg chg="mod">
          <ac:chgData name="Lokeswar Reddy Valluru" userId="c2e58a91-c8d7-4762-8685-670b085edc60" providerId="ADAL" clId="{D858340E-970C-488E-B82F-A311413205A0}" dt="2024-02-12T11:09:36.161" v="4631" actId="1076"/>
          <ac:spMkLst>
            <pc:docMk/>
            <pc:sldMk cId="3224141096" sldId="280"/>
            <ac:spMk id="2" creationId="{4B2CD1C1-EC81-1678-2150-97483E25755F}"/>
          </ac:spMkLst>
        </pc:spChg>
        <pc:spChg chg="mod">
          <ac:chgData name="Lokeswar Reddy Valluru" userId="c2e58a91-c8d7-4762-8685-670b085edc60" providerId="ADAL" clId="{D858340E-970C-488E-B82F-A311413205A0}" dt="2024-02-12T11:38:49.261" v="5412" actId="20577"/>
          <ac:spMkLst>
            <pc:docMk/>
            <pc:sldMk cId="3224141096" sldId="280"/>
            <ac:spMk id="3" creationId="{8EB0E8E2-580D-6DAF-2633-FFF1E697FA62}"/>
          </ac:spMkLst>
        </pc:spChg>
      </pc:sldChg>
      <pc:sldChg chg="addSp modSp new mod">
        <pc:chgData name="Lokeswar Reddy Valluru" userId="c2e58a91-c8d7-4762-8685-670b085edc60" providerId="ADAL" clId="{D858340E-970C-488E-B82F-A311413205A0}" dt="2024-02-12T11:32:45.215" v="5336" actId="20577"/>
        <pc:sldMkLst>
          <pc:docMk/>
          <pc:sldMk cId="4069255511" sldId="281"/>
        </pc:sldMkLst>
        <pc:spChg chg="mod">
          <ac:chgData name="Lokeswar Reddy Valluru" userId="c2e58a91-c8d7-4762-8685-670b085edc60" providerId="ADAL" clId="{D858340E-970C-488E-B82F-A311413205A0}" dt="2024-02-12T11:30:47.796" v="5133" actId="14100"/>
          <ac:spMkLst>
            <pc:docMk/>
            <pc:sldMk cId="4069255511" sldId="281"/>
            <ac:spMk id="2" creationId="{DE84FC71-DD32-A630-0443-717CF91E3488}"/>
          </ac:spMkLst>
        </pc:spChg>
        <pc:spChg chg="mod">
          <ac:chgData name="Lokeswar Reddy Valluru" userId="c2e58a91-c8d7-4762-8685-670b085edc60" providerId="ADAL" clId="{D858340E-970C-488E-B82F-A311413205A0}" dt="2024-02-12T11:32:45.215" v="5336" actId="20577"/>
          <ac:spMkLst>
            <pc:docMk/>
            <pc:sldMk cId="4069255511" sldId="281"/>
            <ac:spMk id="3" creationId="{161B1C08-FDC2-0265-07CC-6702AD3B58F8}"/>
          </ac:spMkLst>
        </pc:spChg>
        <pc:picChg chg="add mod">
          <ac:chgData name="Lokeswar Reddy Valluru" userId="c2e58a91-c8d7-4762-8685-670b085edc60" providerId="ADAL" clId="{D858340E-970C-488E-B82F-A311413205A0}" dt="2024-02-12T11:31:30.256" v="5170" actId="1076"/>
          <ac:picMkLst>
            <pc:docMk/>
            <pc:sldMk cId="4069255511" sldId="281"/>
            <ac:picMk id="5" creationId="{C34392AA-93D1-F1E6-10CE-F815B0AADBB5}"/>
          </ac:picMkLst>
        </pc:picChg>
      </pc:sldChg>
      <pc:sldChg chg="addSp modSp new mod">
        <pc:chgData name="Lokeswar Reddy Valluru" userId="c2e58a91-c8d7-4762-8685-670b085edc60" providerId="ADAL" clId="{D858340E-970C-488E-B82F-A311413205A0}" dt="2024-02-12T11:47:26.764" v="5569" actId="14100"/>
        <pc:sldMkLst>
          <pc:docMk/>
          <pc:sldMk cId="1411310380" sldId="282"/>
        </pc:sldMkLst>
        <pc:spChg chg="mod">
          <ac:chgData name="Lokeswar Reddy Valluru" userId="c2e58a91-c8d7-4762-8685-670b085edc60" providerId="ADAL" clId="{D858340E-970C-488E-B82F-A311413205A0}" dt="2024-02-12T11:34:07.191" v="5354" actId="13926"/>
          <ac:spMkLst>
            <pc:docMk/>
            <pc:sldMk cId="1411310380" sldId="282"/>
            <ac:spMk id="2" creationId="{14F9DD4A-A892-0A56-859C-C1322A4D0B7F}"/>
          </ac:spMkLst>
        </pc:spChg>
        <pc:spChg chg="mod">
          <ac:chgData name="Lokeswar Reddy Valluru" userId="c2e58a91-c8d7-4762-8685-670b085edc60" providerId="ADAL" clId="{D858340E-970C-488E-B82F-A311413205A0}" dt="2024-02-12T11:43:56.894" v="5450" actId="14100"/>
          <ac:spMkLst>
            <pc:docMk/>
            <pc:sldMk cId="1411310380" sldId="282"/>
            <ac:spMk id="3" creationId="{EE8DF28E-F42B-479B-B965-4B8FB220C756}"/>
          </ac:spMkLst>
        </pc:spChg>
        <pc:spChg chg="add mod">
          <ac:chgData name="Lokeswar Reddy Valluru" userId="c2e58a91-c8d7-4762-8685-670b085edc60" providerId="ADAL" clId="{D858340E-970C-488E-B82F-A311413205A0}" dt="2024-02-12T11:47:26.764" v="5569" actId="14100"/>
          <ac:spMkLst>
            <pc:docMk/>
            <pc:sldMk cId="1411310380" sldId="282"/>
            <ac:spMk id="6" creationId="{D47ACF73-AB16-F485-5E70-F220C4D0EBB2}"/>
          </ac:spMkLst>
        </pc:spChg>
        <pc:picChg chg="add mod">
          <ac:chgData name="Lokeswar Reddy Valluru" userId="c2e58a91-c8d7-4762-8685-670b085edc60" providerId="ADAL" clId="{D858340E-970C-488E-B82F-A311413205A0}" dt="2024-02-12T11:44:00.348" v="5451" actId="1076"/>
          <ac:picMkLst>
            <pc:docMk/>
            <pc:sldMk cId="1411310380" sldId="282"/>
            <ac:picMk id="5" creationId="{DD2CEE28-2AE6-D2EE-435F-E80B08D87F51}"/>
          </ac:picMkLst>
        </pc:picChg>
      </pc:sldChg>
      <pc:sldChg chg="new del">
        <pc:chgData name="Lokeswar Reddy Valluru" userId="c2e58a91-c8d7-4762-8685-670b085edc60" providerId="ADAL" clId="{D858340E-970C-488E-B82F-A311413205A0}" dt="2024-02-12T11:44:09.413" v="5453" actId="2696"/>
        <pc:sldMkLst>
          <pc:docMk/>
          <pc:sldMk cId="1852116080" sldId="283"/>
        </pc:sldMkLst>
      </pc:sldChg>
      <pc:sldChg chg="addSp modSp new mod">
        <pc:chgData name="Lokeswar Reddy Valluru" userId="c2e58a91-c8d7-4762-8685-670b085edc60" providerId="ADAL" clId="{D858340E-970C-488E-B82F-A311413205A0}" dt="2024-02-12T11:49:13.718" v="5577" actId="1076"/>
        <pc:sldMkLst>
          <pc:docMk/>
          <pc:sldMk cId="2906084378" sldId="283"/>
        </pc:sldMkLst>
        <pc:spChg chg="mod">
          <ac:chgData name="Lokeswar Reddy Valluru" userId="c2e58a91-c8d7-4762-8685-670b085edc60" providerId="ADAL" clId="{D858340E-970C-488E-B82F-A311413205A0}" dt="2024-02-12T11:44:27.208" v="5473" actId="1076"/>
          <ac:spMkLst>
            <pc:docMk/>
            <pc:sldMk cId="2906084378" sldId="283"/>
            <ac:spMk id="2" creationId="{B24C9A40-E6C1-68B6-830E-5202AB6A63B2}"/>
          </ac:spMkLst>
        </pc:spChg>
        <pc:spChg chg="mod">
          <ac:chgData name="Lokeswar Reddy Valluru" userId="c2e58a91-c8d7-4762-8685-670b085edc60" providerId="ADAL" clId="{D858340E-970C-488E-B82F-A311413205A0}" dt="2024-02-12T11:45:02.733" v="5538" actId="20577"/>
          <ac:spMkLst>
            <pc:docMk/>
            <pc:sldMk cId="2906084378" sldId="283"/>
            <ac:spMk id="3" creationId="{75EDE85D-3252-E30D-AEEE-B58CEEF724FC}"/>
          </ac:spMkLst>
        </pc:spChg>
        <pc:picChg chg="add mod">
          <ac:chgData name="Lokeswar Reddy Valluru" userId="c2e58a91-c8d7-4762-8685-670b085edc60" providerId="ADAL" clId="{D858340E-970C-488E-B82F-A311413205A0}" dt="2024-02-12T11:49:13.718" v="5577" actId="1076"/>
          <ac:picMkLst>
            <pc:docMk/>
            <pc:sldMk cId="2906084378" sldId="283"/>
            <ac:picMk id="5" creationId="{333552DA-4C49-24AF-D84E-624E92702D67}"/>
          </ac:picMkLst>
        </pc:picChg>
      </pc:sldChg>
      <pc:sldChg chg="addSp modSp new mod">
        <pc:chgData name="Lokeswar Reddy Valluru" userId="c2e58a91-c8d7-4762-8685-670b085edc60" providerId="ADAL" clId="{D858340E-970C-488E-B82F-A311413205A0}" dt="2024-02-12T11:57:20.399" v="5700" actId="20577"/>
        <pc:sldMkLst>
          <pc:docMk/>
          <pc:sldMk cId="3966186394" sldId="284"/>
        </pc:sldMkLst>
        <pc:spChg chg="mod">
          <ac:chgData name="Lokeswar Reddy Valluru" userId="c2e58a91-c8d7-4762-8685-670b085edc60" providerId="ADAL" clId="{D858340E-970C-488E-B82F-A311413205A0}" dt="2024-02-12T11:53:14.640" v="5597" actId="14100"/>
          <ac:spMkLst>
            <pc:docMk/>
            <pc:sldMk cId="3966186394" sldId="284"/>
            <ac:spMk id="2" creationId="{8AEFBEFA-6504-CAE9-BE33-E1BE8F6CC621}"/>
          </ac:spMkLst>
        </pc:spChg>
        <pc:spChg chg="mod">
          <ac:chgData name="Lokeswar Reddy Valluru" userId="c2e58a91-c8d7-4762-8685-670b085edc60" providerId="ADAL" clId="{D858340E-970C-488E-B82F-A311413205A0}" dt="2024-02-12T11:54:28.466" v="5667" actId="20577"/>
          <ac:spMkLst>
            <pc:docMk/>
            <pc:sldMk cId="3966186394" sldId="284"/>
            <ac:spMk id="3" creationId="{C44D0AFB-37D6-810E-7318-27A4DE68B611}"/>
          </ac:spMkLst>
        </pc:spChg>
        <pc:spChg chg="add mod">
          <ac:chgData name="Lokeswar Reddy Valluru" userId="c2e58a91-c8d7-4762-8685-670b085edc60" providerId="ADAL" clId="{D858340E-970C-488E-B82F-A311413205A0}" dt="2024-02-12T11:57:04.518" v="5696" actId="14100"/>
          <ac:spMkLst>
            <pc:docMk/>
            <pc:sldMk cId="3966186394" sldId="284"/>
            <ac:spMk id="6" creationId="{30CB9156-D38E-1DAB-1632-6888D9E2CFC2}"/>
          </ac:spMkLst>
        </pc:spChg>
        <pc:spChg chg="add mod">
          <ac:chgData name="Lokeswar Reddy Valluru" userId="c2e58a91-c8d7-4762-8685-670b085edc60" providerId="ADAL" clId="{D858340E-970C-488E-B82F-A311413205A0}" dt="2024-02-12T11:57:20.399" v="5700" actId="20577"/>
          <ac:spMkLst>
            <pc:docMk/>
            <pc:sldMk cId="3966186394" sldId="284"/>
            <ac:spMk id="7" creationId="{5F566693-F52F-2E61-4D95-93BCB2893B40}"/>
          </ac:spMkLst>
        </pc:spChg>
        <pc:picChg chg="add mod">
          <ac:chgData name="Lokeswar Reddy Valluru" userId="c2e58a91-c8d7-4762-8685-670b085edc60" providerId="ADAL" clId="{D858340E-970C-488E-B82F-A311413205A0}" dt="2024-02-12T11:54:36.385" v="5671" actId="1076"/>
          <ac:picMkLst>
            <pc:docMk/>
            <pc:sldMk cId="3966186394" sldId="284"/>
            <ac:picMk id="5" creationId="{3C5437E3-2AD6-2703-2D85-FC4991125707}"/>
          </ac:picMkLst>
        </pc:picChg>
      </pc:sldChg>
      <pc:sldChg chg="modSp new mod">
        <pc:chgData name="Lokeswar Reddy Valluru" userId="c2e58a91-c8d7-4762-8685-670b085edc60" providerId="ADAL" clId="{D858340E-970C-488E-B82F-A311413205A0}" dt="2024-02-14T11:09:48.494" v="7275" actId="20577"/>
        <pc:sldMkLst>
          <pc:docMk/>
          <pc:sldMk cId="1527760241" sldId="285"/>
        </pc:sldMkLst>
        <pc:spChg chg="mod">
          <ac:chgData name="Lokeswar Reddy Valluru" userId="c2e58a91-c8d7-4762-8685-670b085edc60" providerId="ADAL" clId="{D858340E-970C-488E-B82F-A311413205A0}" dt="2024-02-12T11:58:32.677" v="5738" actId="1076"/>
          <ac:spMkLst>
            <pc:docMk/>
            <pc:sldMk cId="1527760241" sldId="285"/>
            <ac:spMk id="2" creationId="{A015FBEC-0337-1DFC-AE4D-E450D3462321}"/>
          </ac:spMkLst>
        </pc:spChg>
        <pc:spChg chg="mod">
          <ac:chgData name="Lokeswar Reddy Valluru" userId="c2e58a91-c8d7-4762-8685-670b085edc60" providerId="ADAL" clId="{D858340E-970C-488E-B82F-A311413205A0}" dt="2024-02-14T11:09:48.494" v="7275" actId="20577"/>
          <ac:spMkLst>
            <pc:docMk/>
            <pc:sldMk cId="1527760241" sldId="285"/>
            <ac:spMk id="3" creationId="{15AFBEE9-BB00-0420-0E83-EA03F215A1CB}"/>
          </ac:spMkLst>
        </pc:spChg>
      </pc:sldChg>
      <pc:sldChg chg="modSp new mod">
        <pc:chgData name="Lokeswar Reddy Valluru" userId="c2e58a91-c8d7-4762-8685-670b085edc60" providerId="ADAL" clId="{D858340E-970C-488E-B82F-A311413205A0}" dt="2024-02-12T14:16:43.816" v="7148" actId="20577"/>
        <pc:sldMkLst>
          <pc:docMk/>
          <pc:sldMk cId="2581501278" sldId="286"/>
        </pc:sldMkLst>
        <pc:spChg chg="mod">
          <ac:chgData name="Lokeswar Reddy Valluru" userId="c2e58a91-c8d7-4762-8685-670b085edc60" providerId="ADAL" clId="{D858340E-970C-488E-B82F-A311413205A0}" dt="2024-02-12T13:14:01.441" v="5865" actId="1076"/>
          <ac:spMkLst>
            <pc:docMk/>
            <pc:sldMk cId="2581501278" sldId="286"/>
            <ac:spMk id="2" creationId="{4DB4601C-E154-C6B0-0A07-0651AE92E467}"/>
          </ac:spMkLst>
        </pc:spChg>
        <pc:spChg chg="mod">
          <ac:chgData name="Lokeswar Reddy Valluru" userId="c2e58a91-c8d7-4762-8685-670b085edc60" providerId="ADAL" clId="{D858340E-970C-488E-B82F-A311413205A0}" dt="2024-02-12T14:16:43.816" v="7148" actId="20577"/>
          <ac:spMkLst>
            <pc:docMk/>
            <pc:sldMk cId="2581501278" sldId="286"/>
            <ac:spMk id="3" creationId="{BBD1E765-45D6-598D-A25F-B30A35AFF274}"/>
          </ac:spMkLst>
        </pc:spChg>
      </pc:sldChg>
      <pc:sldChg chg="addSp modSp new mod">
        <pc:chgData name="Lokeswar Reddy Valluru" userId="c2e58a91-c8d7-4762-8685-670b085edc60" providerId="ADAL" clId="{D858340E-970C-488E-B82F-A311413205A0}" dt="2024-02-12T13:48:36.909" v="6455" actId="14100"/>
        <pc:sldMkLst>
          <pc:docMk/>
          <pc:sldMk cId="183957747" sldId="287"/>
        </pc:sldMkLst>
        <pc:spChg chg="mod">
          <ac:chgData name="Lokeswar Reddy Valluru" userId="c2e58a91-c8d7-4762-8685-670b085edc60" providerId="ADAL" clId="{D858340E-970C-488E-B82F-A311413205A0}" dt="2024-02-12T13:21:59.792" v="6074" actId="14100"/>
          <ac:spMkLst>
            <pc:docMk/>
            <pc:sldMk cId="183957747" sldId="287"/>
            <ac:spMk id="2" creationId="{AE45A7BF-88F6-DF5B-44AC-B690E523D570}"/>
          </ac:spMkLst>
        </pc:spChg>
        <pc:spChg chg="mod">
          <ac:chgData name="Lokeswar Reddy Valluru" userId="c2e58a91-c8d7-4762-8685-670b085edc60" providerId="ADAL" clId="{D858340E-970C-488E-B82F-A311413205A0}" dt="2024-02-12T13:48:06.384" v="6431" actId="20577"/>
          <ac:spMkLst>
            <pc:docMk/>
            <pc:sldMk cId="183957747" sldId="287"/>
            <ac:spMk id="3" creationId="{3C736714-09A0-2080-2BDB-6C846E8DB0F3}"/>
          </ac:spMkLst>
        </pc:spChg>
        <pc:spChg chg="add mod">
          <ac:chgData name="Lokeswar Reddy Valluru" userId="c2e58a91-c8d7-4762-8685-670b085edc60" providerId="ADAL" clId="{D858340E-970C-488E-B82F-A311413205A0}" dt="2024-02-12T13:48:36.909" v="6455" actId="14100"/>
          <ac:spMkLst>
            <pc:docMk/>
            <pc:sldMk cId="183957747" sldId="287"/>
            <ac:spMk id="6" creationId="{CC873CF5-05CC-7918-31EF-F12197C95357}"/>
          </ac:spMkLst>
        </pc:spChg>
        <pc:picChg chg="add mod">
          <ac:chgData name="Lokeswar Reddy Valluru" userId="c2e58a91-c8d7-4762-8685-670b085edc60" providerId="ADAL" clId="{D858340E-970C-488E-B82F-A311413205A0}" dt="2024-02-12T13:27:34.593" v="6211" actId="1076"/>
          <ac:picMkLst>
            <pc:docMk/>
            <pc:sldMk cId="183957747" sldId="287"/>
            <ac:picMk id="5" creationId="{459F82BA-33E8-C61D-1731-53F7600918AB}"/>
          </ac:picMkLst>
        </pc:picChg>
      </pc:sldChg>
      <pc:sldChg chg="addSp delSp modSp new mod">
        <pc:chgData name="Lokeswar Reddy Valluru" userId="c2e58a91-c8d7-4762-8685-670b085edc60" providerId="ADAL" clId="{D858340E-970C-488E-B82F-A311413205A0}" dt="2024-02-12T14:04:18.763" v="6979" actId="14100"/>
        <pc:sldMkLst>
          <pc:docMk/>
          <pc:sldMk cId="4161902679" sldId="288"/>
        </pc:sldMkLst>
        <pc:spChg chg="mod">
          <ac:chgData name="Lokeswar Reddy Valluru" userId="c2e58a91-c8d7-4762-8685-670b085edc60" providerId="ADAL" clId="{D858340E-970C-488E-B82F-A311413205A0}" dt="2024-02-12T13:49:50.420" v="6506" actId="27636"/>
          <ac:spMkLst>
            <pc:docMk/>
            <pc:sldMk cId="4161902679" sldId="288"/>
            <ac:spMk id="2" creationId="{60C461AB-6472-BC18-6DAB-A3AA70634B15}"/>
          </ac:spMkLst>
        </pc:spChg>
        <pc:spChg chg="mod">
          <ac:chgData name="Lokeswar Reddy Valluru" userId="c2e58a91-c8d7-4762-8685-670b085edc60" providerId="ADAL" clId="{D858340E-970C-488E-B82F-A311413205A0}" dt="2024-02-12T14:04:18.763" v="6979" actId="14100"/>
          <ac:spMkLst>
            <pc:docMk/>
            <pc:sldMk cId="4161902679" sldId="288"/>
            <ac:spMk id="3" creationId="{AD6A26C9-E068-9B1D-04B5-95FEE23CDA59}"/>
          </ac:spMkLst>
        </pc:spChg>
        <pc:graphicFrameChg chg="add del modGraphic">
          <ac:chgData name="Lokeswar Reddy Valluru" userId="c2e58a91-c8d7-4762-8685-670b085edc60" providerId="ADAL" clId="{D858340E-970C-488E-B82F-A311413205A0}" dt="2024-02-12T13:54:25.009" v="6513" actId="27309"/>
          <ac:graphicFrameMkLst>
            <pc:docMk/>
            <pc:sldMk cId="4161902679" sldId="288"/>
            <ac:graphicFrameMk id="5" creationId="{9C5EE8B6-E2C4-A370-DDC8-B0C29D5F7C86}"/>
          </ac:graphicFrameMkLst>
        </pc:graphicFrameChg>
      </pc:sldChg>
    </pc:docChg>
  </pc:docChgLst>
</pc:chgInfo>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12T09:38:19.567"/>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12T07:13:42.284"/>
    </inkml:context>
    <inkml:brush xml:id="br0">
      <inkml:brushProperty name="width" value="0.1" units="cm"/>
      <inkml:brushProperty name="height" value="0.1" units="cm"/>
      <inkml:brushProperty name="color" value="#FFFFFF"/>
    </inkml:brush>
  </inkml:definitions>
  <inkml:trace contextRef="#ctx0" brushRef="#br0">1 0 128,'0'6'0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2-12T07:54:41.405"/>
    </inkml:context>
    <inkml:brush xml:id="br0">
      <inkml:brushProperty name="width" value="0.1" units="cm"/>
      <inkml:brushProperty name="height" value="0.1" units="cm"/>
      <inkml:brushProperty name="color" value="#FFFFFF"/>
    </inkml:brush>
  </inkml:definitions>
  <inkml:trace contextRef="#ctx0" brushRef="#br0">1 0 128,'0'6'0</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descr="Tag=AccentColor&#10;Flavor=Light&#10;Target=FillAndLine">
            <a:extLst>
              <a:ext uri="{FF2B5EF4-FFF2-40B4-BE49-F238E27FC236}">
                <a16:creationId xmlns:a16="http://schemas.microsoft.com/office/drawing/2014/main" id="{DA381740-063A-41A4-836D-85D14980EEF0}"/>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 name="Title 1">
            <a:extLst>
              <a:ext uri="{FF2B5EF4-FFF2-40B4-BE49-F238E27FC236}">
                <a16:creationId xmlns:a16="http://schemas.microsoft.com/office/drawing/2014/main" id="{24EF9DF8-704A-44AE-8850-307DDACC9387}"/>
              </a:ext>
            </a:extLst>
          </p:cNvPr>
          <p:cNvSpPr>
            <a:spLocks noGrp="1"/>
          </p:cNvSpPr>
          <p:nvPr>
            <p:ph type="ctrTitle"/>
          </p:nvPr>
        </p:nvSpPr>
        <p:spPr>
          <a:xfrm>
            <a:off x="841248" y="448056"/>
            <a:ext cx="10515600" cy="4069080"/>
          </a:xfrm>
        </p:spPr>
        <p:txBody>
          <a:bodyPr anchor="b">
            <a:noAutofit/>
          </a:bodyPr>
          <a:lstStyle>
            <a:lvl1pPr algn="l">
              <a:defRPr sz="9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CC72E09-06F3-48B9-9B95-DE15EC98017B}"/>
              </a:ext>
            </a:extLst>
          </p:cNvPr>
          <p:cNvSpPr>
            <a:spLocks noGrp="1"/>
          </p:cNvSpPr>
          <p:nvPr>
            <p:ph type="subTitle" idx="1"/>
          </p:nvPr>
        </p:nvSpPr>
        <p:spPr>
          <a:xfrm>
            <a:off x="841248" y="4983480"/>
            <a:ext cx="10515600" cy="1124712"/>
          </a:xfrm>
        </p:spPr>
        <p:txBody>
          <a:bodyPr>
            <a:normAutofit/>
          </a:bodyPr>
          <a:lstStyle>
            <a:lvl1pPr marL="0" indent="0" algn="l">
              <a:buNone/>
              <a:defRPr sz="2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11CD474-E5E1-4D01-97F6-0C9FC09332C0}"/>
              </a:ext>
            </a:extLst>
          </p:cNvPr>
          <p:cNvSpPr>
            <a:spLocks noGrp="1"/>
          </p:cNvSpPr>
          <p:nvPr>
            <p:ph type="dt" sz="half" idx="10"/>
          </p:nvPr>
        </p:nvSpPr>
        <p:spPr/>
        <p:txBody>
          <a:bodyPr/>
          <a:lstStyle/>
          <a:p>
            <a:fld id="{72345051-2045-45DA-935E-2E3CA1A69ADC}" type="datetimeFigureOut">
              <a:rPr lang="en-US" smtClean="0"/>
              <a:t>2/14/2024</a:t>
            </a:fld>
            <a:endParaRPr lang="en-US" dirty="0"/>
          </a:p>
        </p:txBody>
      </p:sp>
      <p:sp>
        <p:nvSpPr>
          <p:cNvPr id="5" name="Footer Placeholder 4">
            <a:extLst>
              <a:ext uri="{FF2B5EF4-FFF2-40B4-BE49-F238E27FC236}">
                <a16:creationId xmlns:a16="http://schemas.microsoft.com/office/drawing/2014/main" id="{C636BBC7-EB9B-4B36-88E9-DBF65D270E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8786C7-DD8D-492F-9A9A-A7B3EBE27FE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26005548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7CF8D-FF51-4FD8-B968-A2C8507347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661A953-02EA-491B-A215-AF8420D74D3A}"/>
              </a:ext>
            </a:extLst>
          </p:cNvPr>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084D1E-BC98-44E4-8D2C-89CCDC293331}"/>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5" name="Footer Placeholder 4">
            <a:extLst>
              <a:ext uri="{FF2B5EF4-FFF2-40B4-BE49-F238E27FC236}">
                <a16:creationId xmlns:a16="http://schemas.microsoft.com/office/drawing/2014/main" id="{513019EB-9C2B-4833-B72A-1476941597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F6E764-5688-45F5-94ED-A7357D2F5689}"/>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10603739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20E3CB6-3025-40BF-A04B-A7B0CB4C01F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DD5CB3-8B24-48C7-89D3-8DCAD36A453D}"/>
              </a:ext>
            </a:extLst>
          </p:cNvPr>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150BC931-E2BF-4C1D-91AA-89F82F8268B2}"/>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5" name="Footer Placeholder 4">
            <a:extLst>
              <a:ext uri="{FF2B5EF4-FFF2-40B4-BE49-F238E27FC236}">
                <a16:creationId xmlns:a16="http://schemas.microsoft.com/office/drawing/2014/main" id="{7548A135-AEE9-4483-957E-3D143318DD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8DEFD4-A052-46B3-B2AE-F3091D8A2F7B}"/>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5523415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5D02BC-5A24-47F7-A4DF-B93FBC0C51B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8E9219E-EE74-4093-94D6-F663E059C504}"/>
              </a:ext>
            </a:extLst>
          </p:cNvPr>
          <p:cNvSpPr>
            <a:spLocks noGrp="1"/>
          </p:cNvSpPr>
          <p:nvPr>
            <p:ph idx="1"/>
          </p:nvPr>
        </p:nvSpPr>
        <p:spPr>
          <a:xfrm>
            <a:off x="838200" y="1929384"/>
            <a:ext cx="10515600" cy="4251960"/>
          </a:xfrm>
        </p:spPr>
        <p:txBody>
          <a:bodyPr>
            <a:normAutofit/>
          </a:bodyPr>
          <a:lstStyle>
            <a:lvl1pPr>
              <a:defRPr sz="2800"/>
            </a:lvl1pPr>
            <a:lvl2pPr>
              <a:defRPr sz="2400"/>
            </a:lvl2pPr>
            <a:lvl3pPr>
              <a:defRPr sz="2000"/>
            </a:lvl3pPr>
            <a:lvl4pPr>
              <a:defRPr sz="1800"/>
            </a:lvl4pPr>
            <a:lvl5pPr>
              <a:defRPr sz="18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2A61642-BFBA-48AE-A29C-C2AA7386AE95}"/>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5" name="Footer Placeholder 4">
            <a:extLst>
              <a:ext uri="{FF2B5EF4-FFF2-40B4-BE49-F238E27FC236}">
                <a16:creationId xmlns:a16="http://schemas.microsoft.com/office/drawing/2014/main" id="{2AD2029B-6646-4DBF-A302-76A513FC64D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6D4DFD-766F-4E45-A00C-2B5E8CE9A90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7" descr="Tag=AccentColor&#10;Flavor=Light&#10;Target=FillAndLine">
            <a:extLst>
              <a:ext uri="{FF2B5EF4-FFF2-40B4-BE49-F238E27FC236}">
                <a16:creationId xmlns:a16="http://schemas.microsoft.com/office/drawing/2014/main" id="{EBDD1931-9E86-4402-9A68-33A2D9EFB198}"/>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487775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218C0-6540-400C-BB51-353D5FD5CB00}"/>
              </a:ext>
            </a:extLst>
          </p:cNvPr>
          <p:cNvSpPr>
            <a:spLocks noGrp="1"/>
          </p:cNvSpPr>
          <p:nvPr>
            <p:ph type="title"/>
          </p:nvPr>
        </p:nvSpPr>
        <p:spPr>
          <a:xfrm>
            <a:off x="841248" y="448056"/>
            <a:ext cx="10515600" cy="4069080"/>
          </a:xfrm>
        </p:spPr>
        <p:txBody>
          <a:bodyPr anchor="b">
            <a:normAutofit/>
          </a:bodyPr>
          <a:lstStyle>
            <a:lvl1pPr>
              <a:defRPr sz="8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A81CD69-43B3-4FF7-AA41-30C36C957E65}"/>
              </a:ext>
            </a:extLst>
          </p:cNvPr>
          <p:cNvSpPr>
            <a:spLocks noGrp="1"/>
          </p:cNvSpPr>
          <p:nvPr>
            <p:ph type="body" idx="1"/>
          </p:nvPr>
        </p:nvSpPr>
        <p:spPr>
          <a:xfrm>
            <a:off x="841248" y="4983480"/>
            <a:ext cx="10515600" cy="1124712"/>
          </a:xfrm>
        </p:spPr>
        <p:txBody>
          <a:bodyPr>
            <a:normAutofit/>
          </a:bodyPr>
          <a:lstStyle>
            <a:lvl1pPr marL="0" indent="0">
              <a:buNone/>
              <a:defRPr sz="28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2BF300D-5CBE-47E9-A193-E23C8314D0EA}"/>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5" name="Footer Placeholder 4">
            <a:extLst>
              <a:ext uri="{FF2B5EF4-FFF2-40B4-BE49-F238E27FC236}">
                <a16:creationId xmlns:a16="http://schemas.microsoft.com/office/drawing/2014/main" id="{56E7DF3F-C51A-4DB1-9FCE-E3E0D8E925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269CF4-FAAB-44EF-A2A5-8352B4AA384F}"/>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7" name="Rectangle 6" descr="Tag=AccentColor&#10;Flavor=Light&#10;Target=FillAndLine">
            <a:extLst>
              <a:ext uri="{FF2B5EF4-FFF2-40B4-BE49-F238E27FC236}">
                <a16:creationId xmlns:a16="http://schemas.microsoft.com/office/drawing/2014/main" id="{417A8947-4521-4FE1-8E44-27363435CE1B}"/>
              </a:ext>
            </a:extLst>
          </p:cNvPr>
          <p:cNvSpPr/>
          <p:nvPr/>
        </p:nvSpPr>
        <p:spPr>
          <a:xfrm>
            <a:off x="838200" y="4736883"/>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282396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DE264-531D-49C1-A8AF-2B4C1D218FAB}"/>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4B9A1B8-2F1B-46AA-858A-CFFF5AF7CEB0}"/>
              </a:ext>
            </a:extLst>
          </p:cNvPr>
          <p:cNvSpPr>
            <a:spLocks noGrp="1"/>
          </p:cNvSpPr>
          <p:nvPr>
            <p:ph sz="half" idx="1"/>
          </p:nvPr>
        </p:nvSpPr>
        <p:spPr>
          <a:xfrm>
            <a:off x="838200" y="1929384"/>
            <a:ext cx="5181600" cy="425196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6E6B9631-18C0-43BD-8AF3-9137D6D4C234}"/>
              </a:ext>
            </a:extLst>
          </p:cNvPr>
          <p:cNvSpPr>
            <a:spLocks noGrp="1"/>
          </p:cNvSpPr>
          <p:nvPr>
            <p:ph sz="half" idx="2"/>
          </p:nvPr>
        </p:nvSpPr>
        <p:spPr>
          <a:xfrm>
            <a:off x="6172200" y="1929384"/>
            <a:ext cx="5181600" cy="42519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9032FCA-14C6-4497-9C27-3F58062442CE}"/>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6" name="Footer Placeholder 5">
            <a:extLst>
              <a:ext uri="{FF2B5EF4-FFF2-40B4-BE49-F238E27FC236}">
                <a16:creationId xmlns:a16="http://schemas.microsoft.com/office/drawing/2014/main" id="{961E5057-693B-4E10-958E-0ABE79FEC70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70CECB1-0A35-4C10-9D3D-FE4404283011}"/>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9" name="Rectangle 8" descr="Tag=AccentColor&#10;Flavor=Light&#10;Target=FillAndLine">
            <a:extLst>
              <a:ext uri="{FF2B5EF4-FFF2-40B4-BE49-F238E27FC236}">
                <a16:creationId xmlns:a16="http://schemas.microsoft.com/office/drawing/2014/main" id="{2FAAC677-2D37-4F63-9C4B-711A2988EE0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1917492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8AE282-8875-4F49-AB21-E1C2BCAEA1F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1712EA2-EF8C-4F18-BECF-AD121F72816A}"/>
              </a:ext>
            </a:extLst>
          </p:cNvPr>
          <p:cNvSpPr>
            <a:spLocks noGrp="1"/>
          </p:cNvSpPr>
          <p:nvPr>
            <p:ph type="body" idx="1"/>
          </p:nvPr>
        </p:nvSpPr>
        <p:spPr>
          <a:xfrm>
            <a:off x="839788" y="1938528"/>
            <a:ext cx="5157787"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D7B59D4-E93F-40C1-A1A2-F1867830C678}"/>
              </a:ext>
            </a:extLst>
          </p:cNvPr>
          <p:cNvSpPr>
            <a:spLocks noGrp="1"/>
          </p:cNvSpPr>
          <p:nvPr>
            <p:ph sz="half" idx="2"/>
          </p:nvPr>
        </p:nvSpPr>
        <p:spPr>
          <a:xfrm>
            <a:off x="839788" y="2926080"/>
            <a:ext cx="5157787" cy="326440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6E810616-1C77-42AE-8449-D0B64E2B8475}"/>
              </a:ext>
            </a:extLst>
          </p:cNvPr>
          <p:cNvSpPr>
            <a:spLocks noGrp="1"/>
          </p:cNvSpPr>
          <p:nvPr>
            <p:ph type="body" sz="quarter" idx="3"/>
          </p:nvPr>
        </p:nvSpPr>
        <p:spPr>
          <a:xfrm>
            <a:off x="6172200" y="1938528"/>
            <a:ext cx="5183188" cy="823912"/>
          </a:xfrm>
        </p:spPr>
        <p:txBody>
          <a:bodyPr anchor="b">
            <a:normAutofit/>
          </a:bodyPr>
          <a:lstStyle>
            <a:lvl1pPr marL="0" indent="0">
              <a:buNone/>
              <a:defRPr sz="3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A74E172-AFE8-48E4-BBB0-CA6D4EC1127C}"/>
              </a:ext>
            </a:extLst>
          </p:cNvPr>
          <p:cNvSpPr>
            <a:spLocks noGrp="1"/>
          </p:cNvSpPr>
          <p:nvPr>
            <p:ph sz="quarter" idx="4"/>
          </p:nvPr>
        </p:nvSpPr>
        <p:spPr>
          <a:xfrm>
            <a:off x="6172200" y="2926080"/>
            <a:ext cx="5183188" cy="326440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4C9407CC-270D-4C98-B95C-7AE67D2E1913}"/>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8" name="Footer Placeholder 7">
            <a:extLst>
              <a:ext uri="{FF2B5EF4-FFF2-40B4-BE49-F238E27FC236}">
                <a16:creationId xmlns:a16="http://schemas.microsoft.com/office/drawing/2014/main" id="{454070D5-9B7B-47FC-9F75-F6AD9607452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28EAC17-33BE-4265-8C06-644C2D34FD3C}"/>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11" name="Rectangle 10" descr="Tag=AccentColor&#10;Flavor=Light&#10;Target=FillAndLine">
            <a:extLst>
              <a:ext uri="{FF2B5EF4-FFF2-40B4-BE49-F238E27FC236}">
                <a16:creationId xmlns:a16="http://schemas.microsoft.com/office/drawing/2014/main" id="{F634C457-AEBF-47D7-9200-BAD05D138B12}"/>
              </a:ext>
            </a:extLst>
          </p:cNvPr>
          <p:cNvSpPr/>
          <p:nvPr/>
        </p:nvSpPr>
        <p:spPr>
          <a:xfrm>
            <a:off x="838199" y="1709928"/>
            <a:ext cx="10515600" cy="27432"/>
          </a:xfrm>
          <a:custGeom>
            <a:avLst/>
            <a:gdLst>
              <a:gd name="connsiteX0" fmla="*/ 0 w 10515600"/>
              <a:gd name="connsiteY0" fmla="*/ 0 h 27432"/>
              <a:gd name="connsiteX1" fmla="*/ 446913 w 10515600"/>
              <a:gd name="connsiteY1" fmla="*/ 0 h 27432"/>
              <a:gd name="connsiteX2" fmla="*/ 1104138 w 10515600"/>
              <a:gd name="connsiteY2" fmla="*/ 0 h 27432"/>
              <a:gd name="connsiteX3" fmla="*/ 1866519 w 10515600"/>
              <a:gd name="connsiteY3" fmla="*/ 0 h 27432"/>
              <a:gd name="connsiteX4" fmla="*/ 2208276 w 10515600"/>
              <a:gd name="connsiteY4" fmla="*/ 0 h 27432"/>
              <a:gd name="connsiteX5" fmla="*/ 2550033 w 10515600"/>
              <a:gd name="connsiteY5" fmla="*/ 0 h 27432"/>
              <a:gd name="connsiteX6" fmla="*/ 3417570 w 10515600"/>
              <a:gd name="connsiteY6" fmla="*/ 0 h 27432"/>
              <a:gd name="connsiteX7" fmla="*/ 4074795 w 10515600"/>
              <a:gd name="connsiteY7" fmla="*/ 0 h 27432"/>
              <a:gd name="connsiteX8" fmla="*/ 4416552 w 10515600"/>
              <a:gd name="connsiteY8" fmla="*/ 0 h 27432"/>
              <a:gd name="connsiteX9" fmla="*/ 5073777 w 10515600"/>
              <a:gd name="connsiteY9" fmla="*/ 0 h 27432"/>
              <a:gd name="connsiteX10" fmla="*/ 5941314 w 10515600"/>
              <a:gd name="connsiteY10" fmla="*/ 0 h 27432"/>
              <a:gd name="connsiteX11" fmla="*/ 6493383 w 10515600"/>
              <a:gd name="connsiteY11" fmla="*/ 0 h 27432"/>
              <a:gd name="connsiteX12" fmla="*/ 7045452 w 10515600"/>
              <a:gd name="connsiteY12" fmla="*/ 0 h 27432"/>
              <a:gd name="connsiteX13" fmla="*/ 7702677 w 10515600"/>
              <a:gd name="connsiteY13" fmla="*/ 0 h 27432"/>
              <a:gd name="connsiteX14" fmla="*/ 8465058 w 10515600"/>
              <a:gd name="connsiteY14" fmla="*/ 0 h 27432"/>
              <a:gd name="connsiteX15" fmla="*/ 9227439 w 10515600"/>
              <a:gd name="connsiteY15" fmla="*/ 0 h 27432"/>
              <a:gd name="connsiteX16" fmla="*/ 10515600 w 10515600"/>
              <a:gd name="connsiteY16" fmla="*/ 0 h 27432"/>
              <a:gd name="connsiteX17" fmla="*/ 10515600 w 10515600"/>
              <a:gd name="connsiteY17" fmla="*/ 27432 h 27432"/>
              <a:gd name="connsiteX18" fmla="*/ 10068687 w 10515600"/>
              <a:gd name="connsiteY18" fmla="*/ 27432 h 27432"/>
              <a:gd name="connsiteX19" fmla="*/ 9201150 w 10515600"/>
              <a:gd name="connsiteY19" fmla="*/ 27432 h 27432"/>
              <a:gd name="connsiteX20" fmla="*/ 8543925 w 10515600"/>
              <a:gd name="connsiteY20" fmla="*/ 27432 h 27432"/>
              <a:gd name="connsiteX21" fmla="*/ 8202168 w 10515600"/>
              <a:gd name="connsiteY21" fmla="*/ 27432 h 27432"/>
              <a:gd name="connsiteX22" fmla="*/ 7544943 w 10515600"/>
              <a:gd name="connsiteY22" fmla="*/ 27432 h 27432"/>
              <a:gd name="connsiteX23" fmla="*/ 6992874 w 10515600"/>
              <a:gd name="connsiteY23" fmla="*/ 27432 h 27432"/>
              <a:gd name="connsiteX24" fmla="*/ 6440805 w 10515600"/>
              <a:gd name="connsiteY24" fmla="*/ 27432 h 27432"/>
              <a:gd name="connsiteX25" fmla="*/ 5888736 w 10515600"/>
              <a:gd name="connsiteY25" fmla="*/ 27432 h 27432"/>
              <a:gd name="connsiteX26" fmla="*/ 5336667 w 10515600"/>
              <a:gd name="connsiteY26" fmla="*/ 27432 h 27432"/>
              <a:gd name="connsiteX27" fmla="*/ 4574286 w 10515600"/>
              <a:gd name="connsiteY27" fmla="*/ 27432 h 27432"/>
              <a:gd name="connsiteX28" fmla="*/ 3917061 w 10515600"/>
              <a:gd name="connsiteY28" fmla="*/ 27432 h 27432"/>
              <a:gd name="connsiteX29" fmla="*/ 3575304 w 10515600"/>
              <a:gd name="connsiteY29" fmla="*/ 27432 h 27432"/>
              <a:gd name="connsiteX30" fmla="*/ 3023235 w 10515600"/>
              <a:gd name="connsiteY30" fmla="*/ 27432 h 27432"/>
              <a:gd name="connsiteX31" fmla="*/ 2260854 w 10515600"/>
              <a:gd name="connsiteY31" fmla="*/ 27432 h 27432"/>
              <a:gd name="connsiteX32" fmla="*/ 1813941 w 10515600"/>
              <a:gd name="connsiteY32" fmla="*/ 27432 h 27432"/>
              <a:gd name="connsiteX33" fmla="*/ 946404 w 10515600"/>
              <a:gd name="connsiteY33" fmla="*/ 27432 h 27432"/>
              <a:gd name="connsiteX34" fmla="*/ 0 w 10515600"/>
              <a:gd name="connsiteY34" fmla="*/ 27432 h 27432"/>
              <a:gd name="connsiteX35" fmla="*/ 0 w 10515600"/>
              <a:gd name="connsiteY35"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515600" h="27432" fill="none" extrusionOk="0">
                <a:moveTo>
                  <a:pt x="0" y="0"/>
                </a:moveTo>
                <a:cubicBezTo>
                  <a:pt x="119693" y="-14343"/>
                  <a:pt x="253007" y="-7583"/>
                  <a:pt x="446913" y="0"/>
                </a:cubicBezTo>
                <a:cubicBezTo>
                  <a:pt x="640819" y="7583"/>
                  <a:pt x="841419" y="-7067"/>
                  <a:pt x="1104138" y="0"/>
                </a:cubicBezTo>
                <a:cubicBezTo>
                  <a:pt x="1366858" y="7067"/>
                  <a:pt x="1495525" y="1255"/>
                  <a:pt x="1866519" y="0"/>
                </a:cubicBezTo>
                <a:cubicBezTo>
                  <a:pt x="2237513" y="-1255"/>
                  <a:pt x="2043820" y="12003"/>
                  <a:pt x="2208276" y="0"/>
                </a:cubicBezTo>
                <a:cubicBezTo>
                  <a:pt x="2372732" y="-12003"/>
                  <a:pt x="2419452" y="9887"/>
                  <a:pt x="2550033" y="0"/>
                </a:cubicBezTo>
                <a:cubicBezTo>
                  <a:pt x="2680614" y="-9887"/>
                  <a:pt x="3098156" y="3827"/>
                  <a:pt x="3417570" y="0"/>
                </a:cubicBezTo>
                <a:cubicBezTo>
                  <a:pt x="3736984" y="-3827"/>
                  <a:pt x="3916040" y="-6233"/>
                  <a:pt x="4074795" y="0"/>
                </a:cubicBezTo>
                <a:cubicBezTo>
                  <a:pt x="4233551" y="6233"/>
                  <a:pt x="4279253" y="5661"/>
                  <a:pt x="4416552" y="0"/>
                </a:cubicBezTo>
                <a:cubicBezTo>
                  <a:pt x="4553851" y="-5661"/>
                  <a:pt x="4915758" y="26022"/>
                  <a:pt x="5073777" y="0"/>
                </a:cubicBezTo>
                <a:cubicBezTo>
                  <a:pt x="5231797" y="-26022"/>
                  <a:pt x="5612089" y="32230"/>
                  <a:pt x="5941314" y="0"/>
                </a:cubicBezTo>
                <a:cubicBezTo>
                  <a:pt x="6270539" y="-32230"/>
                  <a:pt x="6313600" y="3064"/>
                  <a:pt x="6493383" y="0"/>
                </a:cubicBezTo>
                <a:cubicBezTo>
                  <a:pt x="6673166" y="-3064"/>
                  <a:pt x="6902474" y="-21096"/>
                  <a:pt x="7045452" y="0"/>
                </a:cubicBezTo>
                <a:cubicBezTo>
                  <a:pt x="7188430" y="21096"/>
                  <a:pt x="7478162" y="17386"/>
                  <a:pt x="7702677" y="0"/>
                </a:cubicBezTo>
                <a:cubicBezTo>
                  <a:pt x="7927192" y="-17386"/>
                  <a:pt x="8295683" y="-35143"/>
                  <a:pt x="8465058" y="0"/>
                </a:cubicBezTo>
                <a:cubicBezTo>
                  <a:pt x="8634433" y="35143"/>
                  <a:pt x="8927835" y="4103"/>
                  <a:pt x="9227439" y="0"/>
                </a:cubicBezTo>
                <a:cubicBezTo>
                  <a:pt x="9527043" y="-4103"/>
                  <a:pt x="10105355" y="-17535"/>
                  <a:pt x="10515600" y="0"/>
                </a:cubicBezTo>
                <a:cubicBezTo>
                  <a:pt x="10515789" y="12323"/>
                  <a:pt x="10515633" y="14639"/>
                  <a:pt x="10515600" y="27432"/>
                </a:cubicBezTo>
                <a:cubicBezTo>
                  <a:pt x="10343646" y="15282"/>
                  <a:pt x="10223667" y="31057"/>
                  <a:pt x="10068687" y="27432"/>
                </a:cubicBezTo>
                <a:cubicBezTo>
                  <a:pt x="9913707" y="23807"/>
                  <a:pt x="9512455" y="4101"/>
                  <a:pt x="9201150" y="27432"/>
                </a:cubicBezTo>
                <a:cubicBezTo>
                  <a:pt x="8889845" y="50763"/>
                  <a:pt x="8866277" y="3158"/>
                  <a:pt x="8543925" y="27432"/>
                </a:cubicBezTo>
                <a:cubicBezTo>
                  <a:pt x="8221573" y="51706"/>
                  <a:pt x="8288348" y="37286"/>
                  <a:pt x="8202168" y="27432"/>
                </a:cubicBezTo>
                <a:cubicBezTo>
                  <a:pt x="8115988" y="17578"/>
                  <a:pt x="7797033" y="6631"/>
                  <a:pt x="7544943" y="27432"/>
                </a:cubicBezTo>
                <a:cubicBezTo>
                  <a:pt x="7292854" y="48233"/>
                  <a:pt x="7108060" y="41767"/>
                  <a:pt x="6992874" y="27432"/>
                </a:cubicBezTo>
                <a:cubicBezTo>
                  <a:pt x="6877688" y="13097"/>
                  <a:pt x="6668930" y="7947"/>
                  <a:pt x="6440805" y="27432"/>
                </a:cubicBezTo>
                <a:cubicBezTo>
                  <a:pt x="6212680" y="46917"/>
                  <a:pt x="6027476" y="35225"/>
                  <a:pt x="5888736" y="27432"/>
                </a:cubicBezTo>
                <a:cubicBezTo>
                  <a:pt x="5749996" y="19639"/>
                  <a:pt x="5574559" y="43627"/>
                  <a:pt x="5336667" y="27432"/>
                </a:cubicBezTo>
                <a:cubicBezTo>
                  <a:pt x="5098775" y="11237"/>
                  <a:pt x="4837534" y="41882"/>
                  <a:pt x="4574286" y="27432"/>
                </a:cubicBezTo>
                <a:cubicBezTo>
                  <a:pt x="4311038" y="12982"/>
                  <a:pt x="4126419" y="26678"/>
                  <a:pt x="3917061" y="27432"/>
                </a:cubicBezTo>
                <a:cubicBezTo>
                  <a:pt x="3707704" y="28186"/>
                  <a:pt x="3657291" y="40087"/>
                  <a:pt x="3575304" y="27432"/>
                </a:cubicBezTo>
                <a:cubicBezTo>
                  <a:pt x="3493317" y="14777"/>
                  <a:pt x="3185226" y="45867"/>
                  <a:pt x="3023235" y="27432"/>
                </a:cubicBezTo>
                <a:cubicBezTo>
                  <a:pt x="2861244" y="8997"/>
                  <a:pt x="2597085" y="35801"/>
                  <a:pt x="2260854" y="27432"/>
                </a:cubicBezTo>
                <a:cubicBezTo>
                  <a:pt x="1924623" y="19063"/>
                  <a:pt x="1996678" y="15705"/>
                  <a:pt x="1813941" y="27432"/>
                </a:cubicBezTo>
                <a:cubicBezTo>
                  <a:pt x="1631204" y="39159"/>
                  <a:pt x="1187542" y="49167"/>
                  <a:pt x="946404" y="27432"/>
                </a:cubicBezTo>
                <a:cubicBezTo>
                  <a:pt x="705266" y="5697"/>
                  <a:pt x="404743" y="28229"/>
                  <a:pt x="0" y="27432"/>
                </a:cubicBezTo>
                <a:cubicBezTo>
                  <a:pt x="244" y="15297"/>
                  <a:pt x="645" y="7129"/>
                  <a:pt x="0" y="0"/>
                </a:cubicBezTo>
                <a:close/>
              </a:path>
              <a:path w="10515600" h="27432" stroke="0" extrusionOk="0">
                <a:moveTo>
                  <a:pt x="0" y="0"/>
                </a:moveTo>
                <a:cubicBezTo>
                  <a:pt x="230793" y="14353"/>
                  <a:pt x="332416" y="21392"/>
                  <a:pt x="552069" y="0"/>
                </a:cubicBezTo>
                <a:cubicBezTo>
                  <a:pt x="771722" y="-21392"/>
                  <a:pt x="761737" y="-14337"/>
                  <a:pt x="893826" y="0"/>
                </a:cubicBezTo>
                <a:cubicBezTo>
                  <a:pt x="1025915" y="14337"/>
                  <a:pt x="1441584" y="-15498"/>
                  <a:pt x="1761363" y="0"/>
                </a:cubicBezTo>
                <a:cubicBezTo>
                  <a:pt x="2081142" y="15498"/>
                  <a:pt x="2111503" y="7278"/>
                  <a:pt x="2313432" y="0"/>
                </a:cubicBezTo>
                <a:cubicBezTo>
                  <a:pt x="2515361" y="-7278"/>
                  <a:pt x="2743584" y="-17845"/>
                  <a:pt x="2865501" y="0"/>
                </a:cubicBezTo>
                <a:cubicBezTo>
                  <a:pt x="2987418" y="17845"/>
                  <a:pt x="3345183" y="8208"/>
                  <a:pt x="3733038" y="0"/>
                </a:cubicBezTo>
                <a:cubicBezTo>
                  <a:pt x="4120893" y="-8208"/>
                  <a:pt x="4009066" y="-3159"/>
                  <a:pt x="4179951" y="0"/>
                </a:cubicBezTo>
                <a:cubicBezTo>
                  <a:pt x="4350836" y="3159"/>
                  <a:pt x="4735020" y="17517"/>
                  <a:pt x="5047488" y="0"/>
                </a:cubicBezTo>
                <a:cubicBezTo>
                  <a:pt x="5359956" y="-17517"/>
                  <a:pt x="5662148" y="-17777"/>
                  <a:pt x="5915025" y="0"/>
                </a:cubicBezTo>
                <a:cubicBezTo>
                  <a:pt x="6167902" y="17777"/>
                  <a:pt x="6308797" y="30350"/>
                  <a:pt x="6572250" y="0"/>
                </a:cubicBezTo>
                <a:cubicBezTo>
                  <a:pt x="6835703" y="-30350"/>
                  <a:pt x="7107419" y="-9627"/>
                  <a:pt x="7439787" y="0"/>
                </a:cubicBezTo>
                <a:cubicBezTo>
                  <a:pt x="7772155" y="9627"/>
                  <a:pt x="7844034" y="-9098"/>
                  <a:pt x="7991856" y="0"/>
                </a:cubicBezTo>
                <a:cubicBezTo>
                  <a:pt x="8139678" y="9098"/>
                  <a:pt x="8289889" y="-20239"/>
                  <a:pt x="8543925" y="0"/>
                </a:cubicBezTo>
                <a:cubicBezTo>
                  <a:pt x="8797961" y="20239"/>
                  <a:pt x="8994198" y="29575"/>
                  <a:pt x="9306306" y="0"/>
                </a:cubicBezTo>
                <a:cubicBezTo>
                  <a:pt x="9618414" y="-29575"/>
                  <a:pt x="9739118" y="-23835"/>
                  <a:pt x="9858375" y="0"/>
                </a:cubicBezTo>
                <a:cubicBezTo>
                  <a:pt x="9977632" y="23835"/>
                  <a:pt x="10370488" y="-4069"/>
                  <a:pt x="10515600" y="0"/>
                </a:cubicBezTo>
                <a:cubicBezTo>
                  <a:pt x="10515650" y="5798"/>
                  <a:pt x="10515903" y="19375"/>
                  <a:pt x="10515600" y="27432"/>
                </a:cubicBezTo>
                <a:cubicBezTo>
                  <a:pt x="10304538" y="42307"/>
                  <a:pt x="10069280" y="3335"/>
                  <a:pt x="9753219" y="27432"/>
                </a:cubicBezTo>
                <a:cubicBezTo>
                  <a:pt x="9437158" y="51529"/>
                  <a:pt x="9488415" y="23852"/>
                  <a:pt x="9411462" y="27432"/>
                </a:cubicBezTo>
                <a:cubicBezTo>
                  <a:pt x="9334509" y="31012"/>
                  <a:pt x="9183755" y="44107"/>
                  <a:pt x="8964549" y="27432"/>
                </a:cubicBezTo>
                <a:cubicBezTo>
                  <a:pt x="8745343" y="10757"/>
                  <a:pt x="8279150" y="61693"/>
                  <a:pt x="8097012" y="27432"/>
                </a:cubicBezTo>
                <a:cubicBezTo>
                  <a:pt x="7914874" y="-6829"/>
                  <a:pt x="7608717" y="59556"/>
                  <a:pt x="7439787" y="27432"/>
                </a:cubicBezTo>
                <a:cubicBezTo>
                  <a:pt x="7270858" y="-4692"/>
                  <a:pt x="7154492" y="27026"/>
                  <a:pt x="6992874" y="27432"/>
                </a:cubicBezTo>
                <a:cubicBezTo>
                  <a:pt x="6831256" y="27838"/>
                  <a:pt x="6536817" y="51174"/>
                  <a:pt x="6335649" y="27432"/>
                </a:cubicBezTo>
                <a:cubicBezTo>
                  <a:pt x="6134481" y="3690"/>
                  <a:pt x="6097824" y="11070"/>
                  <a:pt x="5993892" y="27432"/>
                </a:cubicBezTo>
                <a:cubicBezTo>
                  <a:pt x="5889960" y="43794"/>
                  <a:pt x="5793821" y="34098"/>
                  <a:pt x="5652135" y="27432"/>
                </a:cubicBezTo>
                <a:cubicBezTo>
                  <a:pt x="5510449" y="20766"/>
                  <a:pt x="5168382" y="-3650"/>
                  <a:pt x="4994910" y="27432"/>
                </a:cubicBezTo>
                <a:cubicBezTo>
                  <a:pt x="4821439" y="58514"/>
                  <a:pt x="4653937" y="21362"/>
                  <a:pt x="4547997" y="27432"/>
                </a:cubicBezTo>
                <a:cubicBezTo>
                  <a:pt x="4442057" y="33502"/>
                  <a:pt x="4153363" y="33024"/>
                  <a:pt x="3785616" y="27432"/>
                </a:cubicBezTo>
                <a:cubicBezTo>
                  <a:pt x="3417869" y="21840"/>
                  <a:pt x="3544908" y="29840"/>
                  <a:pt x="3338703" y="27432"/>
                </a:cubicBezTo>
                <a:cubicBezTo>
                  <a:pt x="3132498" y="25024"/>
                  <a:pt x="2782152" y="45947"/>
                  <a:pt x="2576322" y="27432"/>
                </a:cubicBezTo>
                <a:cubicBezTo>
                  <a:pt x="2370492" y="8917"/>
                  <a:pt x="2347214" y="14129"/>
                  <a:pt x="2234565" y="27432"/>
                </a:cubicBezTo>
                <a:cubicBezTo>
                  <a:pt x="2121916" y="40735"/>
                  <a:pt x="1785921" y="49081"/>
                  <a:pt x="1472184" y="27432"/>
                </a:cubicBezTo>
                <a:cubicBezTo>
                  <a:pt x="1158447" y="5783"/>
                  <a:pt x="1203910" y="37937"/>
                  <a:pt x="1025271" y="27432"/>
                </a:cubicBezTo>
                <a:cubicBezTo>
                  <a:pt x="846632" y="16927"/>
                  <a:pt x="846577" y="17996"/>
                  <a:pt x="683514" y="27432"/>
                </a:cubicBezTo>
                <a:cubicBezTo>
                  <a:pt x="520451" y="36868"/>
                  <a:pt x="320799" y="46677"/>
                  <a:pt x="0" y="27432"/>
                </a:cubicBezTo>
                <a:cubicBezTo>
                  <a:pt x="-510" y="19859"/>
                  <a:pt x="-1106" y="11474"/>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9275387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E9AC0-40CD-4451-BF00-5E2FC7B7451B}"/>
              </a:ext>
            </a:extLst>
          </p:cNvPr>
          <p:cNvSpPr>
            <a:spLocks noGrp="1"/>
          </p:cNvSpPr>
          <p:nvPr>
            <p:ph type="title"/>
          </p:nvPr>
        </p:nvSpPr>
        <p:spPr>
          <a:xfrm>
            <a:off x="2203704" y="1728216"/>
            <a:ext cx="7781544" cy="3392424"/>
          </a:xfrm>
        </p:spPr>
        <p:txBody>
          <a:bodyPr>
            <a:normAutofit/>
          </a:bodyPr>
          <a:lstStyle>
            <a:lvl1pPr algn="ctr">
              <a:defRPr sz="78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C6FD9A32-9C83-452B-BC69-CC6E95D3C93C}"/>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4" name="Footer Placeholder 3">
            <a:extLst>
              <a:ext uri="{FF2B5EF4-FFF2-40B4-BE49-F238E27FC236}">
                <a16:creationId xmlns:a16="http://schemas.microsoft.com/office/drawing/2014/main" id="{6B87B83E-E23E-42DE-876D-F55908A97DC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61C03A8-D428-4010-B413-13B1E9922628}"/>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6" name="Rectangle 6" descr="Tag=AccentColor&#10;Flavor=Light&#10;Target=FillAndLine">
            <a:extLst>
              <a:ext uri="{FF2B5EF4-FFF2-40B4-BE49-F238E27FC236}">
                <a16:creationId xmlns:a16="http://schemas.microsoft.com/office/drawing/2014/main" id="{17F03060-85EC-4182-8C18-C6EE0D373E4B}"/>
              </a:ext>
            </a:extLst>
          </p:cNvPr>
          <p:cNvSpPr/>
          <p:nvPr/>
        </p:nvSpPr>
        <p:spPr>
          <a:xfrm>
            <a:off x="3974206" y="5126892"/>
            <a:ext cx="4243589" cy="27432"/>
          </a:xfrm>
          <a:custGeom>
            <a:avLst/>
            <a:gdLst>
              <a:gd name="connsiteX0" fmla="*/ 0 w 4243589"/>
              <a:gd name="connsiteY0" fmla="*/ 0 h 27432"/>
              <a:gd name="connsiteX1" fmla="*/ 563791 w 4243589"/>
              <a:gd name="connsiteY1" fmla="*/ 0 h 27432"/>
              <a:gd name="connsiteX2" fmla="*/ 1042710 w 4243589"/>
              <a:gd name="connsiteY2" fmla="*/ 0 h 27432"/>
              <a:gd name="connsiteX3" fmla="*/ 1564066 w 4243589"/>
              <a:gd name="connsiteY3" fmla="*/ 0 h 27432"/>
              <a:gd name="connsiteX4" fmla="*/ 2212729 w 4243589"/>
              <a:gd name="connsiteY4" fmla="*/ 0 h 27432"/>
              <a:gd name="connsiteX5" fmla="*/ 2776520 w 4243589"/>
              <a:gd name="connsiteY5" fmla="*/ 0 h 27432"/>
              <a:gd name="connsiteX6" fmla="*/ 3297875 w 4243589"/>
              <a:gd name="connsiteY6" fmla="*/ 0 h 27432"/>
              <a:gd name="connsiteX7" fmla="*/ 4243589 w 4243589"/>
              <a:gd name="connsiteY7" fmla="*/ 0 h 27432"/>
              <a:gd name="connsiteX8" fmla="*/ 4243589 w 4243589"/>
              <a:gd name="connsiteY8" fmla="*/ 27432 h 27432"/>
              <a:gd name="connsiteX9" fmla="*/ 3637362 w 4243589"/>
              <a:gd name="connsiteY9" fmla="*/ 27432 h 27432"/>
              <a:gd name="connsiteX10" fmla="*/ 3116007 w 4243589"/>
              <a:gd name="connsiteY10" fmla="*/ 27432 h 27432"/>
              <a:gd name="connsiteX11" fmla="*/ 2424908 w 4243589"/>
              <a:gd name="connsiteY11" fmla="*/ 27432 h 27432"/>
              <a:gd name="connsiteX12" fmla="*/ 1861117 w 4243589"/>
              <a:gd name="connsiteY12" fmla="*/ 27432 h 27432"/>
              <a:gd name="connsiteX13" fmla="*/ 1382198 w 4243589"/>
              <a:gd name="connsiteY13" fmla="*/ 27432 h 27432"/>
              <a:gd name="connsiteX14" fmla="*/ 733535 w 4243589"/>
              <a:gd name="connsiteY14" fmla="*/ 27432 h 27432"/>
              <a:gd name="connsiteX15" fmla="*/ 0 w 4243589"/>
              <a:gd name="connsiteY15" fmla="*/ 27432 h 27432"/>
              <a:gd name="connsiteX16" fmla="*/ 0 w 4243589"/>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27432" fill="none" extrusionOk="0">
                <a:moveTo>
                  <a:pt x="0" y="0"/>
                </a:moveTo>
                <a:cubicBezTo>
                  <a:pt x="157351" y="-15653"/>
                  <a:pt x="378877" y="-5828"/>
                  <a:pt x="563791" y="0"/>
                </a:cubicBezTo>
                <a:cubicBezTo>
                  <a:pt x="748705" y="5828"/>
                  <a:pt x="905659" y="-5525"/>
                  <a:pt x="1042710" y="0"/>
                </a:cubicBezTo>
                <a:cubicBezTo>
                  <a:pt x="1179761" y="5525"/>
                  <a:pt x="1356845" y="-21288"/>
                  <a:pt x="1564066" y="0"/>
                </a:cubicBezTo>
                <a:cubicBezTo>
                  <a:pt x="1771287" y="21288"/>
                  <a:pt x="1912099" y="25135"/>
                  <a:pt x="2212729" y="0"/>
                </a:cubicBezTo>
                <a:cubicBezTo>
                  <a:pt x="2513359" y="-25135"/>
                  <a:pt x="2514918" y="-27119"/>
                  <a:pt x="2776520" y="0"/>
                </a:cubicBezTo>
                <a:cubicBezTo>
                  <a:pt x="3038122" y="27119"/>
                  <a:pt x="3178771" y="18116"/>
                  <a:pt x="3297875" y="0"/>
                </a:cubicBezTo>
                <a:cubicBezTo>
                  <a:pt x="3416980" y="-18116"/>
                  <a:pt x="4012240" y="-40869"/>
                  <a:pt x="4243589" y="0"/>
                </a:cubicBezTo>
                <a:cubicBezTo>
                  <a:pt x="4242616" y="8304"/>
                  <a:pt x="4243111" y="21512"/>
                  <a:pt x="4243589" y="27432"/>
                </a:cubicBezTo>
                <a:cubicBezTo>
                  <a:pt x="4112949" y="6289"/>
                  <a:pt x="3928037" y="10975"/>
                  <a:pt x="3637362" y="27432"/>
                </a:cubicBezTo>
                <a:cubicBezTo>
                  <a:pt x="3346687" y="43889"/>
                  <a:pt x="3254446" y="35813"/>
                  <a:pt x="3116007" y="27432"/>
                </a:cubicBezTo>
                <a:cubicBezTo>
                  <a:pt x="2977569" y="19051"/>
                  <a:pt x="2620228" y="38017"/>
                  <a:pt x="2424908" y="27432"/>
                </a:cubicBezTo>
                <a:cubicBezTo>
                  <a:pt x="2229588" y="16847"/>
                  <a:pt x="2088287" y="5290"/>
                  <a:pt x="1861117" y="27432"/>
                </a:cubicBezTo>
                <a:cubicBezTo>
                  <a:pt x="1633947" y="49574"/>
                  <a:pt x="1502447" y="8273"/>
                  <a:pt x="1382198" y="27432"/>
                </a:cubicBezTo>
                <a:cubicBezTo>
                  <a:pt x="1261949" y="46591"/>
                  <a:pt x="1045440" y="37497"/>
                  <a:pt x="733535" y="27432"/>
                </a:cubicBezTo>
                <a:cubicBezTo>
                  <a:pt x="421630" y="17367"/>
                  <a:pt x="341257" y="-9215"/>
                  <a:pt x="0" y="27432"/>
                </a:cubicBezTo>
                <a:cubicBezTo>
                  <a:pt x="-1048" y="14992"/>
                  <a:pt x="-1120" y="7447"/>
                  <a:pt x="0" y="0"/>
                </a:cubicBezTo>
                <a:close/>
              </a:path>
              <a:path w="4243589" h="27432" stroke="0" extrusionOk="0">
                <a:moveTo>
                  <a:pt x="0" y="0"/>
                </a:moveTo>
                <a:cubicBezTo>
                  <a:pt x="128164" y="17204"/>
                  <a:pt x="312653" y="1129"/>
                  <a:pt x="563791" y="0"/>
                </a:cubicBezTo>
                <a:cubicBezTo>
                  <a:pt x="814929" y="-1129"/>
                  <a:pt x="837271" y="8503"/>
                  <a:pt x="1042710" y="0"/>
                </a:cubicBezTo>
                <a:cubicBezTo>
                  <a:pt x="1248149" y="-8503"/>
                  <a:pt x="1588432" y="-28862"/>
                  <a:pt x="1733809" y="0"/>
                </a:cubicBezTo>
                <a:cubicBezTo>
                  <a:pt x="1879186" y="28862"/>
                  <a:pt x="2052815" y="5974"/>
                  <a:pt x="2297600" y="0"/>
                </a:cubicBezTo>
                <a:cubicBezTo>
                  <a:pt x="2542385" y="-5974"/>
                  <a:pt x="2699960" y="-23550"/>
                  <a:pt x="2861391" y="0"/>
                </a:cubicBezTo>
                <a:cubicBezTo>
                  <a:pt x="3022822" y="23550"/>
                  <a:pt x="3390411" y="25272"/>
                  <a:pt x="3552490" y="0"/>
                </a:cubicBezTo>
                <a:cubicBezTo>
                  <a:pt x="3714569" y="-25272"/>
                  <a:pt x="3950585" y="-31327"/>
                  <a:pt x="4243589" y="0"/>
                </a:cubicBezTo>
                <a:cubicBezTo>
                  <a:pt x="4244074" y="9333"/>
                  <a:pt x="4244867" y="19699"/>
                  <a:pt x="4243589" y="27432"/>
                </a:cubicBezTo>
                <a:cubicBezTo>
                  <a:pt x="4130424" y="7904"/>
                  <a:pt x="3932803" y="51393"/>
                  <a:pt x="3722234" y="27432"/>
                </a:cubicBezTo>
                <a:cubicBezTo>
                  <a:pt x="3511665" y="3471"/>
                  <a:pt x="3269903" y="55138"/>
                  <a:pt x="3116007" y="27432"/>
                </a:cubicBezTo>
                <a:cubicBezTo>
                  <a:pt x="2962111" y="-274"/>
                  <a:pt x="2744280" y="32368"/>
                  <a:pt x="2509780" y="27432"/>
                </a:cubicBezTo>
                <a:cubicBezTo>
                  <a:pt x="2275280" y="22496"/>
                  <a:pt x="2066059" y="52808"/>
                  <a:pt x="1945989" y="27432"/>
                </a:cubicBezTo>
                <a:cubicBezTo>
                  <a:pt x="1825919" y="2056"/>
                  <a:pt x="1407329" y="21760"/>
                  <a:pt x="1254890" y="27432"/>
                </a:cubicBezTo>
                <a:cubicBezTo>
                  <a:pt x="1102451" y="33104"/>
                  <a:pt x="837950" y="40817"/>
                  <a:pt x="563791" y="27432"/>
                </a:cubicBezTo>
                <a:cubicBezTo>
                  <a:pt x="289632" y="14047"/>
                  <a:pt x="132768" y="16249"/>
                  <a:pt x="0" y="27432"/>
                </a:cubicBezTo>
                <a:cubicBezTo>
                  <a:pt x="211" y="18145"/>
                  <a:pt x="120" y="6480"/>
                  <a:pt x="0" y="0"/>
                </a:cubicBezTo>
                <a:close/>
              </a:path>
            </a:pathLst>
          </a:custGeom>
          <a:solidFill>
            <a:schemeClr val="tx1"/>
          </a:solidFill>
          <a:ln w="3810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42114804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2816A0-77C4-4A3F-87BD-A7321E3C84D2}"/>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3" name="Footer Placeholder 2">
            <a:extLst>
              <a:ext uri="{FF2B5EF4-FFF2-40B4-BE49-F238E27FC236}">
                <a16:creationId xmlns:a16="http://schemas.microsoft.com/office/drawing/2014/main" id="{A5FC3464-F026-4C77-9441-55ECA5054D5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87D9257-BADE-4D0B-AF0B-D09FE95FA078}"/>
              </a:ext>
            </a:extLst>
          </p:cNvPr>
          <p:cNvSpPr>
            <a:spLocks noGrp="1"/>
          </p:cNvSpPr>
          <p:nvPr>
            <p:ph type="sldNum" sz="quarter" idx="12"/>
          </p:nvPr>
        </p:nvSpPr>
        <p:spPr/>
        <p:txBody>
          <a:bodyPr/>
          <a:lstStyle/>
          <a:p>
            <a:fld id="{A7CD31F4-64FA-4BA0-9498-67783267A8C8}" type="slidenum">
              <a:rPr lang="en-US" smtClean="0"/>
              <a:t>‹#›</a:t>
            </a:fld>
            <a:endParaRPr lang="en-US"/>
          </a:p>
        </p:txBody>
      </p:sp>
    </p:spTree>
    <p:extLst>
      <p:ext uri="{BB962C8B-B14F-4D97-AF65-F5344CB8AC3E}">
        <p14:creationId xmlns:p14="http://schemas.microsoft.com/office/powerpoint/2010/main" val="30897064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1C48E-F751-45A2-9010-208B81EDBE69}"/>
              </a:ext>
            </a:extLst>
          </p:cNvPr>
          <p:cNvSpPr>
            <a:spLocks noGrp="1"/>
          </p:cNvSpPr>
          <p:nvPr>
            <p:ph type="title"/>
          </p:nvPr>
        </p:nvSpPr>
        <p:spPr>
          <a:xfrm>
            <a:off x="839788" y="457200"/>
            <a:ext cx="3932237" cy="3429000"/>
          </a:xfrm>
        </p:spPr>
        <p:txBody>
          <a:bodyPr anchor="b">
            <a:normAutofit/>
          </a:bodyPr>
          <a:lstStyle>
            <a:lvl1pPr>
              <a:defRPr sz="6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9D501F6-8430-4758-8636-74D68E990EC3}"/>
              </a:ext>
            </a:extLst>
          </p:cNvPr>
          <p:cNvSpPr>
            <a:spLocks noGrp="1"/>
          </p:cNvSpPr>
          <p:nvPr>
            <p:ph idx="1"/>
          </p:nvPr>
        </p:nvSpPr>
        <p:spPr>
          <a:xfrm>
            <a:off x="5303520" y="548640"/>
            <a:ext cx="6053328" cy="5431536"/>
          </a:xfrm>
        </p:spPr>
        <p:txBody>
          <a:bodyPr anchor="ct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E79DC39-A29C-494C-98B6-999746C5F38A}"/>
              </a:ext>
            </a:extLst>
          </p:cNvPr>
          <p:cNvSpPr>
            <a:spLocks noGrp="1"/>
          </p:cNvSpPr>
          <p:nvPr>
            <p:ph type="body" sz="half" idx="2"/>
          </p:nvPr>
        </p:nvSpPr>
        <p:spPr>
          <a:xfrm>
            <a:off x="839788" y="3977640"/>
            <a:ext cx="3932237"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2584C988-A6DB-469A-B8AA-31866F36E83D}"/>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6" name="Footer Placeholder 5">
            <a:extLst>
              <a:ext uri="{FF2B5EF4-FFF2-40B4-BE49-F238E27FC236}">
                <a16:creationId xmlns:a16="http://schemas.microsoft.com/office/drawing/2014/main" id="{02BC39C3-81EB-4828-9AD3-2F1FAC521E6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59376C-9810-49A5-BC9A-4E6A02175273}"/>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B9F96F3A-E64D-4401-B02C-BCD5CAA97CFF}"/>
              </a:ext>
            </a:extLst>
          </p:cNvPr>
          <p:cNvSpPr/>
          <p:nvPr/>
        </p:nvSpPr>
        <p:spPr>
          <a:xfrm rot="5400000">
            <a:off x="2797492"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117516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237704-80BD-41B0-8395-41618EC3AFBC}"/>
              </a:ext>
            </a:extLst>
          </p:cNvPr>
          <p:cNvSpPr>
            <a:spLocks noGrp="1"/>
          </p:cNvSpPr>
          <p:nvPr>
            <p:ph type="title"/>
          </p:nvPr>
        </p:nvSpPr>
        <p:spPr>
          <a:xfrm>
            <a:off x="839788" y="457200"/>
            <a:ext cx="3931920" cy="3429000"/>
          </a:xfrm>
        </p:spPr>
        <p:txBody>
          <a:bodyPr anchor="b">
            <a:normAutofit/>
          </a:bodyPr>
          <a:lstStyle>
            <a:lvl1pPr>
              <a:defRPr sz="60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14DA4032-EC66-4974-BD30-898B60E4B562}"/>
              </a:ext>
            </a:extLst>
          </p:cNvPr>
          <p:cNvSpPr>
            <a:spLocks noGrp="1"/>
          </p:cNvSpPr>
          <p:nvPr>
            <p:ph type="pic" idx="1"/>
          </p:nvPr>
        </p:nvSpPr>
        <p:spPr>
          <a:xfrm>
            <a:off x="5303520" y="548640"/>
            <a:ext cx="6053328" cy="5431536"/>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921802D0-5574-4631-BA49-92362F8E40DC}"/>
              </a:ext>
            </a:extLst>
          </p:cNvPr>
          <p:cNvSpPr>
            <a:spLocks noGrp="1"/>
          </p:cNvSpPr>
          <p:nvPr>
            <p:ph type="body" sz="half" idx="2"/>
          </p:nvPr>
        </p:nvSpPr>
        <p:spPr>
          <a:xfrm>
            <a:off x="839788" y="3977640"/>
            <a:ext cx="3931920" cy="2002536"/>
          </a:xfrm>
        </p:spPr>
        <p:txBody>
          <a:bodyPr>
            <a:normAutofit/>
          </a:bodyPr>
          <a:lstStyle>
            <a:lvl1pPr marL="0" indent="0">
              <a:buNone/>
              <a:defRPr sz="32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2C2F5B-DDDD-4E64-94A9-99E46F4B06A0}"/>
              </a:ext>
            </a:extLst>
          </p:cNvPr>
          <p:cNvSpPr>
            <a:spLocks noGrp="1"/>
          </p:cNvSpPr>
          <p:nvPr>
            <p:ph type="dt" sz="half" idx="10"/>
          </p:nvPr>
        </p:nvSpPr>
        <p:spPr/>
        <p:txBody>
          <a:bodyPr/>
          <a:lstStyle/>
          <a:p>
            <a:fld id="{72345051-2045-45DA-935E-2E3CA1A69ADC}" type="datetimeFigureOut">
              <a:rPr lang="en-US" smtClean="0"/>
              <a:t>2/14/2024</a:t>
            </a:fld>
            <a:endParaRPr lang="en-US"/>
          </a:p>
        </p:txBody>
      </p:sp>
      <p:sp>
        <p:nvSpPr>
          <p:cNvPr id="6" name="Footer Placeholder 5">
            <a:extLst>
              <a:ext uri="{FF2B5EF4-FFF2-40B4-BE49-F238E27FC236}">
                <a16:creationId xmlns:a16="http://schemas.microsoft.com/office/drawing/2014/main" id="{D4FA8D36-8865-48E7-8249-ED729A5F70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30F98C3-0B62-4361-8408-A01F70807CDB}"/>
              </a:ext>
            </a:extLst>
          </p:cNvPr>
          <p:cNvSpPr>
            <a:spLocks noGrp="1"/>
          </p:cNvSpPr>
          <p:nvPr>
            <p:ph type="sldNum" sz="quarter" idx="12"/>
          </p:nvPr>
        </p:nvSpPr>
        <p:spPr/>
        <p:txBody>
          <a:bodyPr/>
          <a:lstStyle/>
          <a:p>
            <a:fld id="{A7CD31F4-64FA-4BA0-9498-67783267A8C8}" type="slidenum">
              <a:rPr lang="en-US" smtClean="0"/>
              <a:t>‹#›</a:t>
            </a:fld>
            <a:endParaRPr lang="en-US"/>
          </a:p>
        </p:txBody>
      </p:sp>
      <p:sp>
        <p:nvSpPr>
          <p:cNvPr id="8" name="Rectangle 6" descr="Tag=AccentColor&#10;Flavor=Light&#10;Target=FillAndLine">
            <a:extLst>
              <a:ext uri="{FF2B5EF4-FFF2-40B4-BE49-F238E27FC236}">
                <a16:creationId xmlns:a16="http://schemas.microsoft.com/office/drawing/2014/main" id="{FE511AB6-FEAF-4549-BA88-0764BD10B63D}"/>
              </a:ext>
            </a:extLst>
          </p:cNvPr>
          <p:cNvSpPr/>
          <p:nvPr/>
        </p:nvSpPr>
        <p:spPr>
          <a:xfrm rot="5400000">
            <a:off x="2798064" y="3254143"/>
            <a:ext cx="4480560" cy="27432"/>
          </a:xfrm>
          <a:custGeom>
            <a:avLst/>
            <a:gdLst>
              <a:gd name="connsiteX0" fmla="*/ 0 w 4480560"/>
              <a:gd name="connsiteY0" fmla="*/ 0 h 27432"/>
              <a:gd name="connsiteX1" fmla="*/ 595274 w 4480560"/>
              <a:gd name="connsiteY1" fmla="*/ 0 h 27432"/>
              <a:gd name="connsiteX2" fmla="*/ 1100938 w 4480560"/>
              <a:gd name="connsiteY2" fmla="*/ 0 h 27432"/>
              <a:gd name="connsiteX3" fmla="*/ 1651406 w 4480560"/>
              <a:gd name="connsiteY3" fmla="*/ 0 h 27432"/>
              <a:gd name="connsiteX4" fmla="*/ 2336292 w 4480560"/>
              <a:gd name="connsiteY4" fmla="*/ 0 h 27432"/>
              <a:gd name="connsiteX5" fmla="*/ 2931566 w 4480560"/>
              <a:gd name="connsiteY5" fmla="*/ 0 h 27432"/>
              <a:gd name="connsiteX6" fmla="*/ 3482035 w 4480560"/>
              <a:gd name="connsiteY6" fmla="*/ 0 h 27432"/>
              <a:gd name="connsiteX7" fmla="*/ 4480560 w 4480560"/>
              <a:gd name="connsiteY7" fmla="*/ 0 h 27432"/>
              <a:gd name="connsiteX8" fmla="*/ 4480560 w 4480560"/>
              <a:gd name="connsiteY8" fmla="*/ 27432 h 27432"/>
              <a:gd name="connsiteX9" fmla="*/ 3840480 w 4480560"/>
              <a:gd name="connsiteY9" fmla="*/ 27432 h 27432"/>
              <a:gd name="connsiteX10" fmla="*/ 3290011 w 4480560"/>
              <a:gd name="connsiteY10" fmla="*/ 27432 h 27432"/>
              <a:gd name="connsiteX11" fmla="*/ 2560320 w 4480560"/>
              <a:gd name="connsiteY11" fmla="*/ 27432 h 27432"/>
              <a:gd name="connsiteX12" fmla="*/ 1965046 w 4480560"/>
              <a:gd name="connsiteY12" fmla="*/ 27432 h 27432"/>
              <a:gd name="connsiteX13" fmla="*/ 1459382 w 4480560"/>
              <a:gd name="connsiteY13" fmla="*/ 27432 h 27432"/>
              <a:gd name="connsiteX14" fmla="*/ 774497 w 4480560"/>
              <a:gd name="connsiteY14" fmla="*/ 27432 h 27432"/>
              <a:gd name="connsiteX15" fmla="*/ 0 w 4480560"/>
              <a:gd name="connsiteY15" fmla="*/ 27432 h 27432"/>
              <a:gd name="connsiteX16" fmla="*/ 0 w 4480560"/>
              <a:gd name="connsiteY16"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27432"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79587" y="8304"/>
                  <a:pt x="4480082" y="21512"/>
                  <a:pt x="4480560" y="27432"/>
                </a:cubicBezTo>
                <a:cubicBezTo>
                  <a:pt x="4314132" y="24068"/>
                  <a:pt x="4028383" y="45776"/>
                  <a:pt x="3840480" y="27432"/>
                </a:cubicBezTo>
                <a:cubicBezTo>
                  <a:pt x="3652577" y="9088"/>
                  <a:pt x="3547615" y="11992"/>
                  <a:pt x="3290011" y="27432"/>
                </a:cubicBezTo>
                <a:cubicBezTo>
                  <a:pt x="3032407" y="42872"/>
                  <a:pt x="2830268" y="17863"/>
                  <a:pt x="2560320" y="27432"/>
                </a:cubicBezTo>
                <a:cubicBezTo>
                  <a:pt x="2290372" y="37001"/>
                  <a:pt x="2147422" y="15872"/>
                  <a:pt x="1965046" y="27432"/>
                </a:cubicBezTo>
                <a:cubicBezTo>
                  <a:pt x="1782670" y="38992"/>
                  <a:pt x="1689791" y="49824"/>
                  <a:pt x="1459382" y="27432"/>
                </a:cubicBezTo>
                <a:cubicBezTo>
                  <a:pt x="1228973" y="5040"/>
                  <a:pt x="915486" y="45645"/>
                  <a:pt x="774497" y="27432"/>
                </a:cubicBezTo>
                <a:cubicBezTo>
                  <a:pt x="633508" y="9219"/>
                  <a:pt x="361442" y="-1963"/>
                  <a:pt x="0" y="27432"/>
                </a:cubicBezTo>
                <a:cubicBezTo>
                  <a:pt x="-1048" y="14992"/>
                  <a:pt x="-1120" y="7447"/>
                  <a:pt x="0" y="0"/>
                </a:cubicBezTo>
                <a:close/>
              </a:path>
              <a:path w="4480560" h="27432"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81045" y="9333"/>
                  <a:pt x="4481838" y="19699"/>
                  <a:pt x="4480560" y="27432"/>
                </a:cubicBezTo>
                <a:cubicBezTo>
                  <a:pt x="4279652" y="2294"/>
                  <a:pt x="4200762" y="50710"/>
                  <a:pt x="3930091" y="27432"/>
                </a:cubicBezTo>
                <a:cubicBezTo>
                  <a:pt x="3659420" y="4154"/>
                  <a:pt x="3456052" y="31438"/>
                  <a:pt x="3290011" y="27432"/>
                </a:cubicBezTo>
                <a:cubicBezTo>
                  <a:pt x="3123970" y="23426"/>
                  <a:pt x="2882392" y="41962"/>
                  <a:pt x="2649931" y="27432"/>
                </a:cubicBezTo>
                <a:cubicBezTo>
                  <a:pt x="2417470" y="12902"/>
                  <a:pt x="2238426" y="16481"/>
                  <a:pt x="2054657" y="27432"/>
                </a:cubicBezTo>
                <a:cubicBezTo>
                  <a:pt x="1870888" y="38383"/>
                  <a:pt x="1566368" y="54184"/>
                  <a:pt x="1324966" y="27432"/>
                </a:cubicBezTo>
                <a:cubicBezTo>
                  <a:pt x="1083564" y="680"/>
                  <a:pt x="787410" y="20090"/>
                  <a:pt x="595274" y="27432"/>
                </a:cubicBezTo>
                <a:cubicBezTo>
                  <a:pt x="403138" y="34774"/>
                  <a:pt x="169622" y="19643"/>
                  <a:pt x="0" y="27432"/>
                </a:cubicBezTo>
                <a:cubicBezTo>
                  <a:pt x="211" y="18145"/>
                  <a:pt x="120" y="6480"/>
                  <a:pt x="0" y="0"/>
                </a:cubicBezTo>
                <a:close/>
              </a:path>
            </a:pathLst>
          </a:custGeom>
          <a:solidFill>
            <a:schemeClr val="tx1"/>
          </a:solidFill>
          <a:ln w="44450" cap="rnd">
            <a:solidFill>
              <a:schemeClr val="tx1"/>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882659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72D13B-FFCB-4650-AD3C-CB503735257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D0CA9470-DF15-46A1-BF0E-8A5367A4B0F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63047CB-E94D-482F-BACA-681E96C0EC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600">
                <a:solidFill>
                  <a:schemeClr val="tx1">
                    <a:tint val="75000"/>
                  </a:schemeClr>
                </a:solidFill>
              </a:defRPr>
            </a:lvl1pPr>
          </a:lstStyle>
          <a:p>
            <a:fld id="{72345051-2045-45DA-935E-2E3CA1A69ADC}" type="datetimeFigureOut">
              <a:rPr lang="en-US" smtClean="0"/>
              <a:t>2/14/2024</a:t>
            </a:fld>
            <a:endParaRPr lang="en-US" dirty="0"/>
          </a:p>
        </p:txBody>
      </p:sp>
      <p:sp>
        <p:nvSpPr>
          <p:cNvPr id="5" name="Footer Placeholder 4">
            <a:extLst>
              <a:ext uri="{FF2B5EF4-FFF2-40B4-BE49-F238E27FC236}">
                <a16:creationId xmlns:a16="http://schemas.microsoft.com/office/drawing/2014/main" id="{2CFDA4B5-E797-42FC-8B7A-2294DF24A3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678ED201-6D0E-422C-B4EC-566A3DC298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600">
                <a:solidFill>
                  <a:schemeClr val="tx1">
                    <a:tint val="75000"/>
                  </a:schemeClr>
                </a:solidFill>
              </a:defRPr>
            </a:lvl1pPr>
          </a:lstStyle>
          <a:p>
            <a:fld id="{A7CD31F4-64FA-4BA0-9498-67783267A8C8}" type="slidenum">
              <a:rPr lang="en-US" smtClean="0"/>
              <a:t>‹#›</a:t>
            </a:fld>
            <a:endParaRPr lang="en-US" dirty="0"/>
          </a:p>
        </p:txBody>
      </p:sp>
    </p:spTree>
    <p:extLst>
      <p:ext uri="{BB962C8B-B14F-4D97-AF65-F5344CB8AC3E}">
        <p14:creationId xmlns:p14="http://schemas.microsoft.com/office/powerpoint/2010/main" val="2924383675"/>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23" r:id="rId6"/>
    <p:sldLayoutId id="2147483728" r:id="rId7"/>
    <p:sldLayoutId id="2147483724" r:id="rId8"/>
    <p:sldLayoutId id="2147483725" r:id="rId9"/>
    <p:sldLayoutId id="2147483726" r:id="rId10"/>
    <p:sldLayoutId id="2147483727" r:id="rId11"/>
  </p:sldLayoutIdLst>
  <p:txStyles>
    <p:titleStyle>
      <a:lvl1pPr algn="l" defTabSz="914400" rtl="0" eaLnBrk="1" latinLnBrk="0" hangingPunct="1">
        <a:lnSpc>
          <a:spcPct val="100000"/>
        </a:lnSpc>
        <a:spcBef>
          <a:spcPct val="0"/>
        </a:spcBef>
        <a:buNone/>
        <a:defRPr sz="4800" kern="120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buFont typeface="Arial" panose="020B0604020202020204" pitchFamily="34" charset="0"/>
        <a:buChar char="•"/>
        <a:defRPr sz="3200" kern="1200">
          <a:solidFill>
            <a:schemeClr val="tx1"/>
          </a:solidFill>
          <a:latin typeface="+mn-lt"/>
          <a:ea typeface="+mn-ea"/>
          <a:cs typeface="+mn-cs"/>
        </a:defRPr>
      </a:lvl1pPr>
      <a:lvl2pPr marL="685800" indent="-228600" algn="l" defTabSz="914400" rtl="0" eaLnBrk="1" latinLnBrk="0" hangingPunct="1">
        <a:lnSpc>
          <a:spcPct val="110000"/>
        </a:lnSpc>
        <a:spcBef>
          <a:spcPts val="5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lnSpc>
          <a:spcPct val="110000"/>
        </a:lnSpc>
        <a:spcBef>
          <a:spcPts val="5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lnSpc>
          <a:spcPct val="110000"/>
        </a:lnSpc>
        <a:spcBef>
          <a:spcPts val="5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learn.microsoft.com/en-us/microsoft-365/education/deploy/intro-azure-active-directory#what-is-an-azure-ad-tenant" TargetMode="External"/><Relationship Id="rId2" Type="http://schemas.openxmlformats.org/officeDocument/2006/relationships/hyperlink" Target="https://learn.microsoft.com/en-us/azure/active-directory/fundamentals/active-directory-whatis" TargetMode="External"/><Relationship Id="rId1" Type="http://schemas.openxmlformats.org/officeDocument/2006/relationships/slideLayout" Target="../slideLayouts/slideLayout2.xml"/><Relationship Id="rId5" Type="http://schemas.openxmlformats.org/officeDocument/2006/relationships/hyperlink" Target="https://k21academy.com/microsoft-azure/admin/azure-active-directory-azure-ad/#Creating_And_Managing_Users_&amp;_Groups_In_Azure_AD" TargetMode="External"/><Relationship Id="rId4" Type="http://schemas.openxmlformats.org/officeDocument/2006/relationships/hyperlink" Target="https://learn.microsoft.com/en-us/answers/questions/1321296/azure-subscriptions-and-aad-tenants" TargetMode="External"/></Relationships>
</file>

<file path=ppt/slides/_rels/slide12.xml.rels><?xml version="1.0" encoding="UTF-8" standalone="yes"?>
<Relationships xmlns="http://schemas.openxmlformats.org/package/2006/relationships"><Relationship Id="rId2" Type="http://schemas.openxmlformats.org/officeDocument/2006/relationships/hyperlink" Target="https://learn.microsoft.com/en-us/azure/storage/common/storage-introduction"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2.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hyperlink" Target="https://learn.microsoft.com/en-us/azure/storage/files/storage-files-introduction" TargetMode="External"/><Relationship Id="rId2" Type="http://schemas.openxmlformats.org/officeDocument/2006/relationships/hyperlink" Target="https://learn.microsoft.com/en-us/azure/storage/blobs/storage-blobs-introduction" TargetMode="External"/><Relationship Id="rId1" Type="http://schemas.openxmlformats.org/officeDocument/2006/relationships/slideLayout" Target="../slideLayouts/slideLayout2.xml"/><Relationship Id="rId4" Type="http://schemas.openxmlformats.org/officeDocument/2006/relationships/hyperlink" Target="https://learn.microsoft.com/en-us/azure/storage/queues/storage-queues-introduction"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hyperlink" Target="https://www.techbrothersit.com/2022/01/how-to-create-azure-data-lake-storage.html" TargetMode="External"/><Relationship Id="rId2" Type="http://schemas.openxmlformats.org/officeDocument/2006/relationships/hyperlink" Target="https://k21academy.com/microsoft-azure/admin/azure-blob-storage/"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learn.microsoft.com/en-us/azure/storage/common/storage-account-create?tabs=azure-portal" TargetMode="External"/><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hyperlink" Target="https://www.c-sharpcorner.com/article/how-to-create-azure-sql-database-using-azure-portal/" TargetMode="External"/><Relationship Id="rId2" Type="http://schemas.openxmlformats.org/officeDocument/2006/relationships/hyperlink" Target="https://learn.microsoft.com/en-us/azure/azure-sql/database/single-database-create-quickstart?view=azuresql&amp;tabs=azure-portal"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www.mssqltips.com/sqlservertip/7467/azure-sql-managed-instance-deploy-configure-test/"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hyperlink" Target="https://learn.microsoft.com/en-us/azure/azure-sql/virtual-machines/windows/sql-vm-create-portal-quickstart?view=azuresql&amp;tabs=conventional-vm" TargetMode="External"/><Relationship Id="rId2" Type="http://schemas.openxmlformats.org/officeDocument/2006/relationships/image" Target="../media/image19.png"/><Relationship Id="rId1" Type="http://schemas.openxmlformats.org/officeDocument/2006/relationships/slideLayout" Target="../slideLayouts/slideLayout2.xml"/><Relationship Id="rId4" Type="http://schemas.openxmlformats.org/officeDocument/2006/relationships/hyperlink" Target="https://www.sqlshack.com/deploy-sql-server-on-azure-vm-using-the-azure-portal/"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www.techtarget.com/searchcloudcomputing/definition/Platform-as-a-Service-PaaS" TargetMode="External"/><Relationship Id="rId7" Type="http://schemas.openxmlformats.org/officeDocument/2006/relationships/hyperlink" Target="https://www.techtarget.com/searchcloudcomputing/definition/Windows-Azure" TargetMode="External"/><Relationship Id="rId2" Type="http://schemas.openxmlformats.org/officeDocument/2006/relationships/hyperlink" Target="https://www.techtarget.com/searchcloudcomputing/definition/Infrastructure-as-a-Service-IaaS" TargetMode="External"/><Relationship Id="rId1" Type="http://schemas.openxmlformats.org/officeDocument/2006/relationships/slideLayout" Target="../slideLayouts/slideLayout2.xml"/><Relationship Id="rId6" Type="http://schemas.openxmlformats.org/officeDocument/2006/relationships/hyperlink" Target="https://www.techtarget.com/searchstorage/definition/pay-as-you-go-cloud-computing-PAYG-cloud-computing" TargetMode="External"/><Relationship Id="rId5" Type="http://schemas.openxmlformats.org/officeDocument/2006/relationships/hyperlink" Target="https://www.techtarget.com/searchitoperations/definition/serverless-computing" TargetMode="External"/><Relationship Id="rId4" Type="http://schemas.openxmlformats.org/officeDocument/2006/relationships/hyperlink" Target="https://www.techtarget.com/searchcloudcomputing/definition/Software-as-a-Service" TargetMode="Externa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learn.microsoft.com/en-us/azure/databricks/getting-started/"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hyperlink" Target="https://medium.com/cloudsafari-ca/azure-databricks-deployments-issues-30577c78c911" TargetMode="External"/><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azure.microsoft.com/en-us/resources/cloud-computing-dictionary/what-is-iaa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azure.microsoft.com/en-us/resources/cloud-computing-dictionary/what-is-paa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https://azure.microsoft.com/en-us/resources/cloud-computing-dictionary/what-is-saas/"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azure.microsoft.com/en-in/pricing/purchase-options/pay-as-you-go/" TargetMode="External"/><Relationship Id="rId2" Type="http://schemas.openxmlformats.org/officeDocument/2006/relationships/hyperlink" Target="https://azure.microsoft.com/en-in/pricing/member-offers/credit-for-visual-studio-subscribers#visual-studio-subscription"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68AB93A-48BC-4C25-A3AD-C17B5A682A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AF4AE179-A75B-4007-B5FA-8139ACFB9B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58969" y="1168517"/>
            <a:ext cx="4889565" cy="4424065"/>
          </a:xfrm>
          <a:custGeom>
            <a:avLst/>
            <a:gdLst>
              <a:gd name="connsiteX0" fmla="*/ 2612540 w 5531319"/>
              <a:gd name="connsiteY0" fmla="*/ 836 h 4424065"/>
              <a:gd name="connsiteX1" fmla="*/ 2946310 w 5531319"/>
              <a:gd name="connsiteY1" fmla="*/ 35548 h 4424065"/>
              <a:gd name="connsiteX2" fmla="*/ 3961099 w 5531319"/>
              <a:gd name="connsiteY2" fmla="*/ 303581 h 4424065"/>
              <a:gd name="connsiteX3" fmla="*/ 4854587 w 5531319"/>
              <a:gd name="connsiteY3" fmla="*/ 764502 h 4424065"/>
              <a:gd name="connsiteX4" fmla="*/ 5377812 w 5531319"/>
              <a:gd name="connsiteY4" fmla="*/ 1339732 h 4424065"/>
              <a:gd name="connsiteX5" fmla="*/ 5526197 w 5531319"/>
              <a:gd name="connsiteY5" fmla="*/ 1825829 h 4424065"/>
              <a:gd name="connsiteX6" fmla="*/ 5510557 w 5531319"/>
              <a:gd name="connsiteY6" fmla="*/ 2199398 h 4424065"/>
              <a:gd name="connsiteX7" fmla="*/ 5509795 w 5531319"/>
              <a:gd name="connsiteY7" fmla="*/ 2402839 h 4424065"/>
              <a:gd name="connsiteX8" fmla="*/ 5323519 w 5531319"/>
              <a:gd name="connsiteY8" fmla="*/ 3144890 h 4424065"/>
              <a:gd name="connsiteX9" fmla="*/ 4853061 w 5531319"/>
              <a:gd name="connsiteY9" fmla="*/ 3612932 h 4424065"/>
              <a:gd name="connsiteX10" fmla="*/ 4316358 w 5531319"/>
              <a:gd name="connsiteY10" fmla="*/ 3982940 h 4424065"/>
              <a:gd name="connsiteX11" fmla="*/ 3352556 w 5531319"/>
              <a:gd name="connsiteY11" fmla="*/ 4386771 h 4424065"/>
              <a:gd name="connsiteX12" fmla="*/ 2770206 w 5531319"/>
              <a:gd name="connsiteY12" fmla="*/ 4412201 h 4424065"/>
              <a:gd name="connsiteX13" fmla="*/ 2514888 w 5531319"/>
              <a:gd name="connsiteY13" fmla="*/ 4393637 h 4424065"/>
              <a:gd name="connsiteX14" fmla="*/ 1903166 w 5531319"/>
              <a:gd name="connsiteY14" fmla="*/ 4263562 h 4424065"/>
              <a:gd name="connsiteX15" fmla="*/ 948392 w 5531319"/>
              <a:gd name="connsiteY15" fmla="*/ 3794249 h 4424065"/>
              <a:gd name="connsiteX16" fmla="*/ 223633 w 5531319"/>
              <a:gd name="connsiteY16" fmla="*/ 2975526 h 4424065"/>
              <a:gd name="connsiteX17" fmla="*/ 39519 w 5531319"/>
              <a:gd name="connsiteY17" fmla="*/ 2401695 h 4424065"/>
              <a:gd name="connsiteX18" fmla="*/ 16251 w 5531319"/>
              <a:gd name="connsiteY18" fmla="*/ 2300991 h 4424065"/>
              <a:gd name="connsiteX19" fmla="*/ 11800 w 5531319"/>
              <a:gd name="connsiteY19" fmla="*/ 2053556 h 4424065"/>
              <a:gd name="connsiteX20" fmla="*/ 812849 w 5531319"/>
              <a:gd name="connsiteY20" fmla="*/ 651084 h 4424065"/>
              <a:gd name="connsiteX21" fmla="*/ 2066809 w 5531319"/>
              <a:gd name="connsiteY21" fmla="*/ 52586 h 4424065"/>
              <a:gd name="connsiteX22" fmla="*/ 2332045 w 5531319"/>
              <a:gd name="connsiteY22" fmla="*/ 14441 h 4424065"/>
              <a:gd name="connsiteX23" fmla="*/ 2612540 w 5531319"/>
              <a:gd name="connsiteY23" fmla="*/ 836 h 4424065"/>
              <a:gd name="connsiteX24" fmla="*/ 5468597 w 5531319"/>
              <a:gd name="connsiteY24" fmla="*/ 2088522 h 4424065"/>
              <a:gd name="connsiteX25" fmla="*/ 5471140 w 5531319"/>
              <a:gd name="connsiteY25" fmla="*/ 1826083 h 4424065"/>
              <a:gd name="connsiteX26" fmla="*/ 5327079 w 5531319"/>
              <a:gd name="connsiteY26" fmla="*/ 1361348 h 4424065"/>
              <a:gd name="connsiteX27" fmla="*/ 4833353 w 5531319"/>
              <a:gd name="connsiteY27" fmla="*/ 816507 h 4424065"/>
              <a:gd name="connsiteX28" fmla="*/ 4063456 w 5531319"/>
              <a:gd name="connsiteY28" fmla="*/ 400724 h 4424065"/>
              <a:gd name="connsiteX29" fmla="*/ 3972543 w 5531319"/>
              <a:gd name="connsiteY29" fmla="*/ 365631 h 4424065"/>
              <a:gd name="connsiteX30" fmla="*/ 3885571 w 5531319"/>
              <a:gd name="connsiteY30" fmla="*/ 334733 h 4424065"/>
              <a:gd name="connsiteX31" fmla="*/ 4355012 w 5531319"/>
              <a:gd name="connsiteY31" fmla="*/ 579880 h 4424065"/>
              <a:gd name="connsiteX32" fmla="*/ 5144618 w 5531319"/>
              <a:gd name="connsiteY32" fmla="*/ 1290779 h 4424065"/>
              <a:gd name="connsiteX33" fmla="*/ 5468597 w 5531319"/>
              <a:gd name="connsiteY33" fmla="*/ 2088522 h 4424065"/>
              <a:gd name="connsiteX34" fmla="*/ 2219771 w 5531319"/>
              <a:gd name="connsiteY34" fmla="*/ 85645 h 4424065"/>
              <a:gd name="connsiteX35" fmla="*/ 2181626 w 5531319"/>
              <a:gd name="connsiteY35" fmla="*/ 89333 h 4424065"/>
              <a:gd name="connsiteX36" fmla="*/ 1462971 w 5531319"/>
              <a:gd name="connsiteY36" fmla="*/ 303073 h 4424065"/>
              <a:gd name="connsiteX37" fmla="*/ 308697 w 5531319"/>
              <a:gd name="connsiteY37" fmla="*/ 1338461 h 4424065"/>
              <a:gd name="connsiteX38" fmla="*/ 65839 w 5531319"/>
              <a:gd name="connsiteY38" fmla="*/ 2064364 h 4424065"/>
              <a:gd name="connsiteX39" fmla="*/ 82114 w 5531319"/>
              <a:gd name="connsiteY39" fmla="*/ 2022150 h 4424065"/>
              <a:gd name="connsiteX40" fmla="*/ 423260 w 5531319"/>
              <a:gd name="connsiteY40" fmla="*/ 1282260 h 4424065"/>
              <a:gd name="connsiteX41" fmla="*/ 1231811 w 5531319"/>
              <a:gd name="connsiteY41" fmla="*/ 454001 h 4424065"/>
              <a:gd name="connsiteX42" fmla="*/ 2219771 w 5531319"/>
              <a:gd name="connsiteY42" fmla="*/ 85645 h 4424065"/>
              <a:gd name="connsiteX43" fmla="*/ 2855524 w 5531319"/>
              <a:gd name="connsiteY43" fmla="*/ 4364392 h 4424065"/>
              <a:gd name="connsiteX44" fmla="*/ 4292327 w 5531319"/>
              <a:gd name="connsiteY44" fmla="*/ 3931444 h 4424065"/>
              <a:gd name="connsiteX45" fmla="*/ 2855652 w 5531319"/>
              <a:gd name="connsiteY45" fmla="*/ 4364392 h 4424065"/>
              <a:gd name="connsiteX46" fmla="*/ 3869805 w 5531319"/>
              <a:gd name="connsiteY46" fmla="*/ 330156 h 4424065"/>
              <a:gd name="connsiteX47" fmla="*/ 3865736 w 5531319"/>
              <a:gd name="connsiteY47" fmla="*/ 329520 h 4424065"/>
              <a:gd name="connsiteX48" fmla="*/ 3866499 w 5531319"/>
              <a:gd name="connsiteY48" fmla="*/ 330537 h 4424065"/>
              <a:gd name="connsiteX49" fmla="*/ 4302117 w 5531319"/>
              <a:gd name="connsiteY49" fmla="*/ 3923561 h 4424065"/>
              <a:gd name="connsiteX50" fmla="*/ 4301101 w 5531319"/>
              <a:gd name="connsiteY50" fmla="*/ 3924959 h 4424065"/>
              <a:gd name="connsiteX51" fmla="*/ 4302880 w 5531319"/>
              <a:gd name="connsiteY51" fmla="*/ 3924959 h 442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5531319" h="4424065">
                <a:moveTo>
                  <a:pt x="2612540" y="836"/>
                </a:moveTo>
                <a:cubicBezTo>
                  <a:pt x="2715913" y="-4250"/>
                  <a:pt x="2831239" y="14695"/>
                  <a:pt x="2946310" y="35548"/>
                </a:cubicBezTo>
                <a:cubicBezTo>
                  <a:pt x="3291651" y="98106"/>
                  <a:pt x="3631143" y="182915"/>
                  <a:pt x="3961099" y="303581"/>
                </a:cubicBezTo>
                <a:cubicBezTo>
                  <a:pt x="4278340" y="419543"/>
                  <a:pt x="4581340" y="563350"/>
                  <a:pt x="4854587" y="764502"/>
                </a:cubicBezTo>
                <a:cubicBezTo>
                  <a:pt x="5067437" y="921152"/>
                  <a:pt x="5250407" y="1105521"/>
                  <a:pt x="5377812" y="1339732"/>
                </a:cubicBezTo>
                <a:cubicBezTo>
                  <a:pt x="5459811" y="1489986"/>
                  <a:pt x="5510303" y="1655396"/>
                  <a:pt x="5526197" y="1825829"/>
                </a:cubicBezTo>
                <a:cubicBezTo>
                  <a:pt x="5538276" y="1951327"/>
                  <a:pt x="5527341" y="2074917"/>
                  <a:pt x="5510557" y="2199398"/>
                </a:cubicBezTo>
                <a:cubicBezTo>
                  <a:pt x="5502966" y="2266991"/>
                  <a:pt x="5502712" y="2335195"/>
                  <a:pt x="5509795" y="2402839"/>
                </a:cubicBezTo>
                <a:cubicBezTo>
                  <a:pt x="5534207" y="2664197"/>
                  <a:pt x="5468471" y="2926051"/>
                  <a:pt x="5323519" y="3144890"/>
                </a:cubicBezTo>
                <a:cubicBezTo>
                  <a:pt x="5201339" y="3332234"/>
                  <a:pt x="5041041" y="3491719"/>
                  <a:pt x="4853061" y="3612932"/>
                </a:cubicBezTo>
                <a:cubicBezTo>
                  <a:pt x="4671109" y="3732072"/>
                  <a:pt x="4498565" y="3864563"/>
                  <a:pt x="4316358" y="3982940"/>
                </a:cubicBezTo>
                <a:cubicBezTo>
                  <a:pt x="4019716" y="4175573"/>
                  <a:pt x="3701076" y="4317347"/>
                  <a:pt x="3352556" y="4386771"/>
                </a:cubicBezTo>
                <a:cubicBezTo>
                  <a:pt x="3160953" y="4425590"/>
                  <a:pt x="2964455" y="4434173"/>
                  <a:pt x="2770206" y="4412201"/>
                </a:cubicBezTo>
                <a:cubicBezTo>
                  <a:pt x="2685524" y="4402537"/>
                  <a:pt x="2599952" y="4402410"/>
                  <a:pt x="2514888" y="4393637"/>
                </a:cubicBezTo>
                <a:cubicBezTo>
                  <a:pt x="2307136" y="4370851"/>
                  <a:pt x="2102208" y="4327277"/>
                  <a:pt x="1903166" y="4263562"/>
                </a:cubicBezTo>
                <a:cubicBezTo>
                  <a:pt x="1560622" y="4156119"/>
                  <a:pt x="1238931" y="4006972"/>
                  <a:pt x="948392" y="3794249"/>
                </a:cubicBezTo>
                <a:cubicBezTo>
                  <a:pt x="647553" y="3573897"/>
                  <a:pt x="396812" y="3308660"/>
                  <a:pt x="223633" y="2975526"/>
                </a:cubicBezTo>
                <a:cubicBezTo>
                  <a:pt x="129453" y="2796370"/>
                  <a:pt x="67149" y="2602198"/>
                  <a:pt x="39519" y="2401695"/>
                </a:cubicBezTo>
                <a:cubicBezTo>
                  <a:pt x="34509" y="2367555"/>
                  <a:pt x="26728" y="2333872"/>
                  <a:pt x="16251" y="2300991"/>
                </a:cubicBezTo>
                <a:cubicBezTo>
                  <a:pt x="-9180" y="2218598"/>
                  <a:pt x="-25" y="2135695"/>
                  <a:pt x="11800" y="2053556"/>
                </a:cubicBezTo>
                <a:cubicBezTo>
                  <a:pt x="93685" y="1480615"/>
                  <a:pt x="377867" y="1021983"/>
                  <a:pt x="812849" y="651084"/>
                </a:cubicBezTo>
                <a:cubicBezTo>
                  <a:pt x="1176754" y="340201"/>
                  <a:pt x="1598259" y="146042"/>
                  <a:pt x="2066809" y="52586"/>
                </a:cubicBezTo>
                <a:cubicBezTo>
                  <a:pt x="2154543" y="35039"/>
                  <a:pt x="2243040" y="23087"/>
                  <a:pt x="2332045" y="14441"/>
                </a:cubicBezTo>
                <a:cubicBezTo>
                  <a:pt x="2421051" y="5794"/>
                  <a:pt x="2508912" y="2107"/>
                  <a:pt x="2612540" y="836"/>
                </a:cubicBezTo>
                <a:close/>
                <a:moveTo>
                  <a:pt x="5468597" y="2088522"/>
                </a:moveTo>
                <a:cubicBezTo>
                  <a:pt x="5479329" y="2001424"/>
                  <a:pt x="5480181" y="1913385"/>
                  <a:pt x="5471140" y="1826083"/>
                </a:cubicBezTo>
                <a:cubicBezTo>
                  <a:pt x="5455336" y="1662962"/>
                  <a:pt x="5406306" y="1504799"/>
                  <a:pt x="5327079" y="1361348"/>
                </a:cubicBezTo>
                <a:cubicBezTo>
                  <a:pt x="5206159" y="1140233"/>
                  <a:pt x="5033361" y="965782"/>
                  <a:pt x="4833353" y="816507"/>
                </a:cubicBezTo>
                <a:cubicBezTo>
                  <a:pt x="4597234" y="640276"/>
                  <a:pt x="4336321" y="509438"/>
                  <a:pt x="4063456" y="400724"/>
                </a:cubicBezTo>
                <a:cubicBezTo>
                  <a:pt x="4033359" y="388607"/>
                  <a:pt x="4003059" y="376909"/>
                  <a:pt x="3972543" y="365631"/>
                </a:cubicBezTo>
                <a:cubicBezTo>
                  <a:pt x="3943679" y="354950"/>
                  <a:pt x="3914562" y="345033"/>
                  <a:pt x="3885571" y="334733"/>
                </a:cubicBezTo>
                <a:cubicBezTo>
                  <a:pt x="4046888" y="406840"/>
                  <a:pt x="4203652" y="488713"/>
                  <a:pt x="4355012" y="579880"/>
                </a:cubicBezTo>
                <a:cubicBezTo>
                  <a:pt x="4662081" y="768063"/>
                  <a:pt x="4933802" y="995790"/>
                  <a:pt x="5144618" y="1290779"/>
                </a:cubicBezTo>
                <a:cubicBezTo>
                  <a:pt x="5314364" y="1528042"/>
                  <a:pt x="5426257" y="1789591"/>
                  <a:pt x="5468597" y="2088522"/>
                </a:cubicBezTo>
                <a:close/>
                <a:moveTo>
                  <a:pt x="2219771" y="85645"/>
                </a:moveTo>
                <a:cubicBezTo>
                  <a:pt x="2206942" y="84005"/>
                  <a:pt x="2193909" y="85264"/>
                  <a:pt x="2181626" y="89333"/>
                </a:cubicBezTo>
                <a:cubicBezTo>
                  <a:pt x="1932919" y="125113"/>
                  <a:pt x="1690799" y="197118"/>
                  <a:pt x="1462971" y="303073"/>
                </a:cubicBezTo>
                <a:cubicBezTo>
                  <a:pt x="971788" y="529528"/>
                  <a:pt x="578129" y="865460"/>
                  <a:pt x="308697" y="1338461"/>
                </a:cubicBezTo>
                <a:cubicBezTo>
                  <a:pt x="180224" y="1561852"/>
                  <a:pt x="97652" y="1808638"/>
                  <a:pt x="65839" y="2064364"/>
                </a:cubicBezTo>
                <a:cubicBezTo>
                  <a:pt x="71942" y="2050505"/>
                  <a:pt x="77283" y="2036391"/>
                  <a:pt x="82114" y="2022150"/>
                </a:cubicBezTo>
                <a:cubicBezTo>
                  <a:pt x="170103" y="1763653"/>
                  <a:pt x="279579" y="1515073"/>
                  <a:pt x="423260" y="1282260"/>
                </a:cubicBezTo>
                <a:cubicBezTo>
                  <a:pt x="630769" y="945565"/>
                  <a:pt x="895370" y="664944"/>
                  <a:pt x="1231811" y="454001"/>
                </a:cubicBezTo>
                <a:cubicBezTo>
                  <a:pt x="1535192" y="263783"/>
                  <a:pt x="1866801" y="149729"/>
                  <a:pt x="2219771" y="85645"/>
                </a:cubicBezTo>
                <a:close/>
                <a:moveTo>
                  <a:pt x="2855524" y="4364392"/>
                </a:moveTo>
                <a:cubicBezTo>
                  <a:pt x="3386633" y="4394018"/>
                  <a:pt x="3853530" y="4210158"/>
                  <a:pt x="4292327" y="3931444"/>
                </a:cubicBezTo>
                <a:cubicBezTo>
                  <a:pt x="3830134" y="4131325"/>
                  <a:pt x="3346707" y="4259111"/>
                  <a:pt x="2855652" y="4364392"/>
                </a:cubicBezTo>
                <a:close/>
                <a:moveTo>
                  <a:pt x="3869805" y="330156"/>
                </a:moveTo>
                <a:lnTo>
                  <a:pt x="3865736" y="329520"/>
                </a:lnTo>
                <a:cubicBezTo>
                  <a:pt x="3865736" y="329520"/>
                  <a:pt x="3865736" y="330410"/>
                  <a:pt x="3866499" y="330537"/>
                </a:cubicBezTo>
                <a:close/>
                <a:moveTo>
                  <a:pt x="4302117" y="3923561"/>
                </a:moveTo>
                <a:lnTo>
                  <a:pt x="4301101" y="3924959"/>
                </a:lnTo>
                <a:lnTo>
                  <a:pt x="4302880" y="3924959"/>
                </a:lnTo>
                <a:close/>
              </a:path>
            </a:pathLst>
          </a:custGeom>
          <a:solidFill>
            <a:srgbClr val="4F92DF"/>
          </a:solidFill>
          <a:ln w="12700" cap="flat">
            <a:noFill/>
            <a:prstDash val="solid"/>
            <a:miter/>
          </a:ln>
        </p:spPr>
        <p:txBody>
          <a:bodyPr rtlCol="0" anchor="ctr"/>
          <a:lstStyle/>
          <a:p>
            <a:endParaRPr lang="en-US"/>
          </a:p>
        </p:txBody>
      </p:sp>
      <p:sp>
        <p:nvSpPr>
          <p:cNvPr id="2" name="Title 1">
            <a:extLst>
              <a:ext uri="{FF2B5EF4-FFF2-40B4-BE49-F238E27FC236}">
                <a16:creationId xmlns:a16="http://schemas.microsoft.com/office/drawing/2014/main" id="{792E0E1C-429F-8A24-6496-D73B0DD47451}"/>
              </a:ext>
            </a:extLst>
          </p:cNvPr>
          <p:cNvSpPr>
            <a:spLocks noGrp="1"/>
          </p:cNvSpPr>
          <p:nvPr>
            <p:ph type="ctrTitle"/>
          </p:nvPr>
        </p:nvSpPr>
        <p:spPr>
          <a:xfrm>
            <a:off x="7028885" y="1958261"/>
            <a:ext cx="3971495" cy="1866748"/>
          </a:xfrm>
        </p:spPr>
        <p:txBody>
          <a:bodyPr>
            <a:normAutofit/>
          </a:bodyPr>
          <a:lstStyle/>
          <a:p>
            <a:pPr algn="ctr"/>
            <a:r>
              <a:rPr lang="en-US" sz="5800" dirty="0">
                <a:solidFill>
                  <a:srgbClr val="FFFFFF"/>
                </a:solidFill>
              </a:rPr>
              <a:t>Azure Basics</a:t>
            </a:r>
            <a:endParaRPr lang="en-IN" sz="5800" dirty="0">
              <a:solidFill>
                <a:srgbClr val="FFFFFF"/>
              </a:solidFill>
            </a:endParaRPr>
          </a:p>
        </p:txBody>
      </p:sp>
      <p:sp>
        <p:nvSpPr>
          <p:cNvPr id="3" name="Subtitle 2">
            <a:extLst>
              <a:ext uri="{FF2B5EF4-FFF2-40B4-BE49-F238E27FC236}">
                <a16:creationId xmlns:a16="http://schemas.microsoft.com/office/drawing/2014/main" id="{7523A2C8-CC34-3F50-89BA-CACE4A2A044D}"/>
              </a:ext>
            </a:extLst>
          </p:cNvPr>
          <p:cNvSpPr>
            <a:spLocks noGrp="1"/>
          </p:cNvSpPr>
          <p:nvPr>
            <p:ph type="subTitle" idx="1"/>
          </p:nvPr>
        </p:nvSpPr>
        <p:spPr>
          <a:xfrm>
            <a:off x="7478230" y="3825009"/>
            <a:ext cx="3242550" cy="987831"/>
          </a:xfrm>
        </p:spPr>
        <p:txBody>
          <a:bodyPr>
            <a:normAutofit/>
          </a:bodyPr>
          <a:lstStyle/>
          <a:p>
            <a:pPr algn="ctr"/>
            <a:r>
              <a:rPr lang="en-US" dirty="0">
                <a:solidFill>
                  <a:srgbClr val="FFFFFF"/>
                </a:solidFill>
              </a:rPr>
              <a:t>Most Essential</a:t>
            </a:r>
            <a:endParaRPr lang="en-IN" dirty="0">
              <a:solidFill>
                <a:srgbClr val="FFFFFF"/>
              </a:solidFill>
            </a:endParaRPr>
          </a:p>
        </p:txBody>
      </p:sp>
      <p:sp>
        <p:nvSpPr>
          <p:cNvPr id="24" name="Rectangle 6">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05874" y="4409267"/>
            <a:ext cx="3242551" cy="27432"/>
          </a:xfrm>
          <a:custGeom>
            <a:avLst/>
            <a:gdLst>
              <a:gd name="connsiteX0" fmla="*/ 0 w 3242551"/>
              <a:gd name="connsiteY0" fmla="*/ 0 h 27432"/>
              <a:gd name="connsiteX1" fmla="*/ 616085 w 3242551"/>
              <a:gd name="connsiteY1" fmla="*/ 0 h 27432"/>
              <a:gd name="connsiteX2" fmla="*/ 1264595 w 3242551"/>
              <a:gd name="connsiteY2" fmla="*/ 0 h 27432"/>
              <a:gd name="connsiteX3" fmla="*/ 1945531 w 3242551"/>
              <a:gd name="connsiteY3" fmla="*/ 0 h 27432"/>
              <a:gd name="connsiteX4" fmla="*/ 2626466 w 3242551"/>
              <a:gd name="connsiteY4" fmla="*/ 0 h 27432"/>
              <a:gd name="connsiteX5" fmla="*/ 3242551 w 3242551"/>
              <a:gd name="connsiteY5" fmla="*/ 0 h 27432"/>
              <a:gd name="connsiteX6" fmla="*/ 3242551 w 3242551"/>
              <a:gd name="connsiteY6" fmla="*/ 27432 h 27432"/>
              <a:gd name="connsiteX7" fmla="*/ 2529190 w 3242551"/>
              <a:gd name="connsiteY7" fmla="*/ 27432 h 27432"/>
              <a:gd name="connsiteX8" fmla="*/ 1815829 w 3242551"/>
              <a:gd name="connsiteY8" fmla="*/ 27432 h 27432"/>
              <a:gd name="connsiteX9" fmla="*/ 1167318 w 3242551"/>
              <a:gd name="connsiteY9" fmla="*/ 27432 h 27432"/>
              <a:gd name="connsiteX10" fmla="*/ 0 w 3242551"/>
              <a:gd name="connsiteY10" fmla="*/ 27432 h 27432"/>
              <a:gd name="connsiteX11" fmla="*/ 0 w 3242551"/>
              <a:gd name="connsiteY11" fmla="*/ 0 h 27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2551" h="27432" fill="none" extrusionOk="0">
                <a:moveTo>
                  <a:pt x="0" y="0"/>
                </a:moveTo>
                <a:cubicBezTo>
                  <a:pt x="194108" y="-30346"/>
                  <a:pt x="476260" y="9901"/>
                  <a:pt x="616085" y="0"/>
                </a:cubicBezTo>
                <a:cubicBezTo>
                  <a:pt x="755911" y="-9901"/>
                  <a:pt x="955441" y="-31994"/>
                  <a:pt x="1264595" y="0"/>
                </a:cubicBezTo>
                <a:cubicBezTo>
                  <a:pt x="1573749" y="31994"/>
                  <a:pt x="1618785" y="-7447"/>
                  <a:pt x="1945531" y="0"/>
                </a:cubicBezTo>
                <a:cubicBezTo>
                  <a:pt x="2272277" y="7447"/>
                  <a:pt x="2390625" y="1646"/>
                  <a:pt x="2626466" y="0"/>
                </a:cubicBezTo>
                <a:cubicBezTo>
                  <a:pt x="2862308" y="-1646"/>
                  <a:pt x="3064770" y="5184"/>
                  <a:pt x="3242551" y="0"/>
                </a:cubicBezTo>
                <a:cubicBezTo>
                  <a:pt x="3241385" y="7395"/>
                  <a:pt x="3242596" y="21864"/>
                  <a:pt x="3242551" y="27432"/>
                </a:cubicBezTo>
                <a:cubicBezTo>
                  <a:pt x="3023282" y="59750"/>
                  <a:pt x="2875833" y="36030"/>
                  <a:pt x="2529190" y="27432"/>
                </a:cubicBezTo>
                <a:cubicBezTo>
                  <a:pt x="2182547" y="18834"/>
                  <a:pt x="2011286" y="10066"/>
                  <a:pt x="1815829" y="27432"/>
                </a:cubicBezTo>
                <a:cubicBezTo>
                  <a:pt x="1620372" y="44798"/>
                  <a:pt x="1410011" y="-1058"/>
                  <a:pt x="1167318" y="27432"/>
                </a:cubicBezTo>
                <a:cubicBezTo>
                  <a:pt x="924625" y="55922"/>
                  <a:pt x="241931" y="85033"/>
                  <a:pt x="0" y="27432"/>
                </a:cubicBezTo>
                <a:cubicBezTo>
                  <a:pt x="-503" y="20663"/>
                  <a:pt x="1168" y="5855"/>
                  <a:pt x="0" y="0"/>
                </a:cubicBezTo>
                <a:close/>
              </a:path>
              <a:path w="3242551" h="27432" stroke="0" extrusionOk="0">
                <a:moveTo>
                  <a:pt x="0" y="0"/>
                </a:moveTo>
                <a:cubicBezTo>
                  <a:pt x="292987" y="-12051"/>
                  <a:pt x="313221" y="-4437"/>
                  <a:pt x="616085" y="0"/>
                </a:cubicBezTo>
                <a:cubicBezTo>
                  <a:pt x="918950" y="4437"/>
                  <a:pt x="1001475" y="-7765"/>
                  <a:pt x="1167318" y="0"/>
                </a:cubicBezTo>
                <a:cubicBezTo>
                  <a:pt x="1333161" y="7765"/>
                  <a:pt x="1642740" y="34995"/>
                  <a:pt x="1880680" y="0"/>
                </a:cubicBezTo>
                <a:cubicBezTo>
                  <a:pt x="2118620" y="-34995"/>
                  <a:pt x="2326628" y="756"/>
                  <a:pt x="2496764" y="0"/>
                </a:cubicBezTo>
                <a:cubicBezTo>
                  <a:pt x="2666900" y="-756"/>
                  <a:pt x="2887316" y="25599"/>
                  <a:pt x="3242551" y="0"/>
                </a:cubicBezTo>
                <a:cubicBezTo>
                  <a:pt x="3242744" y="12649"/>
                  <a:pt x="3241563" y="17989"/>
                  <a:pt x="3242551" y="27432"/>
                </a:cubicBezTo>
                <a:cubicBezTo>
                  <a:pt x="3008998" y="-2757"/>
                  <a:pt x="2799879" y="44559"/>
                  <a:pt x="2594041" y="27432"/>
                </a:cubicBezTo>
                <a:cubicBezTo>
                  <a:pt x="2388203" y="10306"/>
                  <a:pt x="2212925" y="-2221"/>
                  <a:pt x="1880680" y="27432"/>
                </a:cubicBezTo>
                <a:cubicBezTo>
                  <a:pt x="1548435" y="57085"/>
                  <a:pt x="1523943" y="37041"/>
                  <a:pt x="1329446" y="27432"/>
                </a:cubicBezTo>
                <a:cubicBezTo>
                  <a:pt x="1134949" y="17823"/>
                  <a:pt x="919920" y="28299"/>
                  <a:pt x="680936" y="27432"/>
                </a:cubicBezTo>
                <a:cubicBezTo>
                  <a:pt x="441952" y="26566"/>
                  <a:pt x="273000" y="57219"/>
                  <a:pt x="0" y="27432"/>
                </a:cubicBezTo>
                <a:cubicBezTo>
                  <a:pt x="1300" y="19678"/>
                  <a:pt x="-86" y="12044"/>
                  <a:pt x="0" y="0"/>
                </a:cubicBezTo>
                <a:close/>
              </a:path>
            </a:pathLst>
          </a:custGeom>
          <a:solidFill>
            <a:srgbClr val="4F92DF"/>
          </a:solidFill>
          <a:ln w="38100" cap="rnd">
            <a:solidFill>
              <a:srgbClr val="4F92D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Stack Stones In The Beach">
            <a:extLst>
              <a:ext uri="{FF2B5EF4-FFF2-40B4-BE49-F238E27FC236}">
                <a16:creationId xmlns:a16="http://schemas.microsoft.com/office/drawing/2014/main" id="{C7653EC1-AC7F-F753-9385-4AFC713AE6DB}"/>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643467" y="1767841"/>
            <a:ext cx="5562598" cy="3312160"/>
          </a:xfrm>
          <a:prstGeom prst="rect">
            <a:avLst/>
          </a:prstGeom>
        </p:spPr>
      </p:pic>
    </p:spTree>
    <p:extLst>
      <p:ext uri="{BB962C8B-B14F-4D97-AF65-F5344CB8AC3E}">
        <p14:creationId xmlns:p14="http://schemas.microsoft.com/office/powerpoint/2010/main" val="1501744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72449">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6B630-FF04-0025-1E27-7D2D382EDEB0}"/>
              </a:ext>
            </a:extLst>
          </p:cNvPr>
          <p:cNvSpPr>
            <a:spLocks noGrp="1"/>
          </p:cNvSpPr>
          <p:nvPr>
            <p:ph type="title"/>
          </p:nvPr>
        </p:nvSpPr>
        <p:spPr>
          <a:xfrm>
            <a:off x="838200" y="127001"/>
            <a:ext cx="10515600" cy="625474"/>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::Azure Active Directory::</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EEE3CB3-8FF3-39F3-1BDE-87424A6A2C4D}"/>
              </a:ext>
            </a:extLst>
          </p:cNvPr>
          <p:cNvSpPr>
            <a:spLocks noGrp="1"/>
          </p:cNvSpPr>
          <p:nvPr>
            <p:ph idx="1"/>
          </p:nvPr>
        </p:nvSpPr>
        <p:spPr>
          <a:xfrm>
            <a:off x="314325" y="942975"/>
            <a:ext cx="11525250" cy="5788024"/>
          </a:xfrm>
        </p:spPr>
        <p:txBody>
          <a:bodyPr>
            <a:normAutofit/>
          </a:bodyPr>
          <a:lstStyle/>
          <a:p>
            <a:r>
              <a:rPr lang="en-US" sz="2000" b="0" i="0" dirty="0">
                <a:solidFill>
                  <a:srgbClr val="202124"/>
                </a:solidFill>
                <a:effectLst/>
                <a:latin typeface="Calibri" panose="020F0502020204030204" pitchFamily="34" charset="0"/>
                <a:cs typeface="Calibri" panose="020F0502020204030204" pitchFamily="34" charset="0"/>
              </a:rPr>
              <a:t>Azure Active Directory (Azure AD), now known as Microsoft Entra ID, is </a:t>
            </a:r>
            <a:r>
              <a:rPr lang="en-US" sz="2000" b="0" i="0" dirty="0">
                <a:solidFill>
                  <a:srgbClr val="040C28"/>
                </a:solidFill>
                <a:effectLst/>
                <a:latin typeface="Calibri" panose="020F0502020204030204" pitchFamily="34" charset="0"/>
                <a:cs typeface="Calibri" panose="020F0502020204030204" pitchFamily="34" charset="0"/>
              </a:rPr>
              <a:t>an identity and access management solution from Microsoft that helps organizations secure and manage identities for hybrid and multicloud environments</a:t>
            </a:r>
            <a:r>
              <a:rPr lang="en-US" sz="2000" b="0" i="0" dirty="0">
                <a:solidFill>
                  <a:srgbClr val="202124"/>
                </a:solidFill>
                <a:effectLst/>
                <a:latin typeface="Calibri" panose="020F0502020204030204" pitchFamily="34" charset="0"/>
                <a:cs typeface="Calibri" panose="020F0502020204030204" pitchFamily="34" charset="0"/>
              </a:rPr>
              <a:t>.</a:t>
            </a:r>
          </a:p>
          <a:p>
            <a:r>
              <a:rPr lang="en-US" sz="2000" dirty="0">
                <a:solidFill>
                  <a:srgbClr val="202124"/>
                </a:solidFill>
                <a:latin typeface="Calibri" panose="020F0502020204030204" pitchFamily="34" charset="0"/>
                <a:cs typeface="Calibri" panose="020F0502020204030204" pitchFamily="34" charset="0"/>
              </a:rPr>
              <a:t>In other words, </a:t>
            </a:r>
            <a:r>
              <a:rPr lang="en-US" sz="2000" b="0" i="0" dirty="0">
                <a:solidFill>
                  <a:srgbClr val="000000"/>
                </a:solidFill>
                <a:effectLst/>
                <a:latin typeface="Calibri" panose="020F0502020204030204" pitchFamily="34" charset="0"/>
                <a:cs typeface="Calibri" panose="020F0502020204030204" pitchFamily="34" charset="0"/>
              </a:rPr>
              <a:t>Employees in a company can access Azure Services with the help of Azure Entra ID. Cloud Technology requires users and groups to have proper </a:t>
            </a:r>
            <a:r>
              <a:rPr lang="en-US" sz="2000" b="1" i="0" dirty="0">
                <a:solidFill>
                  <a:srgbClr val="000000"/>
                </a:solidFill>
                <a:effectLst/>
                <a:latin typeface="Calibri" panose="020F0502020204030204" pitchFamily="34" charset="0"/>
                <a:cs typeface="Calibri" panose="020F0502020204030204" pitchFamily="34" charset="0"/>
              </a:rPr>
              <a:t>Identity</a:t>
            </a:r>
            <a:r>
              <a:rPr lang="en-US" sz="2000" b="0" i="0" dirty="0">
                <a:solidFill>
                  <a:srgbClr val="000000"/>
                </a:solidFill>
                <a:effectLst/>
                <a:latin typeface="Calibri" panose="020F0502020204030204" pitchFamily="34" charset="0"/>
                <a:cs typeface="Calibri" panose="020F0502020204030204" pitchFamily="34" charset="0"/>
              </a:rPr>
              <a:t>, </a:t>
            </a:r>
            <a:r>
              <a:rPr lang="en-US" sz="2000" b="1" i="0" dirty="0">
                <a:solidFill>
                  <a:srgbClr val="000000"/>
                </a:solidFill>
                <a:effectLst/>
                <a:latin typeface="Calibri" panose="020F0502020204030204" pitchFamily="34" charset="0"/>
                <a:cs typeface="Calibri" panose="020F0502020204030204" pitchFamily="34" charset="0"/>
              </a:rPr>
              <a:t>Authentication &amp; Authorization.</a:t>
            </a:r>
            <a:r>
              <a:rPr lang="en-US" sz="2000" b="0" i="0" dirty="0">
                <a:solidFill>
                  <a:srgbClr val="000000"/>
                </a:solidFill>
                <a:effectLst/>
                <a:latin typeface="Calibri" panose="020F0502020204030204" pitchFamily="34" charset="0"/>
                <a:cs typeface="Calibri" panose="020F0502020204030204" pitchFamily="34" charset="0"/>
              </a:rPr>
              <a:t> For this </a:t>
            </a:r>
            <a:r>
              <a:rPr lang="en-US" sz="2000" b="1" i="0" dirty="0">
                <a:solidFill>
                  <a:srgbClr val="009EE3"/>
                </a:solidFill>
                <a:effectLst/>
                <a:latin typeface="Calibri" panose="020F0502020204030204" pitchFamily="34" charset="0"/>
                <a:cs typeface="Calibri" panose="020F0502020204030204" pitchFamily="34" charset="0"/>
              </a:rPr>
              <a:t>Azure cloud</a:t>
            </a:r>
            <a:r>
              <a:rPr lang="en-US" sz="2000" b="1" i="0" dirty="0">
                <a:solidFill>
                  <a:srgbClr val="000000"/>
                </a:solidFill>
                <a:effectLst/>
                <a:latin typeface="Calibri" panose="020F0502020204030204" pitchFamily="34" charset="0"/>
                <a:cs typeface="Calibri" panose="020F0502020204030204" pitchFamily="34" charset="0"/>
              </a:rPr>
              <a:t> </a:t>
            </a:r>
            <a:r>
              <a:rPr lang="en-US" sz="2000" b="0" i="0" dirty="0">
                <a:solidFill>
                  <a:srgbClr val="000000"/>
                </a:solidFill>
                <a:effectLst/>
                <a:latin typeface="Calibri" panose="020F0502020204030204" pitchFamily="34" charset="0"/>
                <a:cs typeface="Calibri" panose="020F0502020204030204" pitchFamily="34" charset="0"/>
              </a:rPr>
              <a:t>provides </a:t>
            </a:r>
            <a:r>
              <a:rPr lang="en-US" sz="2000" b="1" i="0" dirty="0">
                <a:solidFill>
                  <a:srgbClr val="000000"/>
                </a:solidFill>
                <a:effectLst/>
                <a:latin typeface="Calibri" panose="020F0502020204030204" pitchFamily="34" charset="0"/>
                <a:cs typeface="Calibri" panose="020F0502020204030204" pitchFamily="34" charset="0"/>
              </a:rPr>
              <a:t>Microsoft Entra ID (Earlier known as Azure AD) </a:t>
            </a:r>
            <a:r>
              <a:rPr lang="en-US" sz="2000" b="0" i="0" dirty="0">
                <a:solidFill>
                  <a:srgbClr val="000000"/>
                </a:solidFill>
                <a:effectLst/>
                <a:latin typeface="Calibri" panose="020F0502020204030204" pitchFamily="34" charset="0"/>
                <a:cs typeface="Calibri" panose="020F0502020204030204" pitchFamily="34" charset="0"/>
              </a:rPr>
              <a:t>which is an extension of </a:t>
            </a:r>
            <a:r>
              <a:rPr lang="en-US" sz="2000" b="1" i="0" dirty="0">
                <a:solidFill>
                  <a:srgbClr val="000000"/>
                </a:solidFill>
                <a:effectLst/>
                <a:latin typeface="Calibri" panose="020F0502020204030204" pitchFamily="34" charset="0"/>
                <a:cs typeface="Calibri" panose="020F0502020204030204" pitchFamily="34" charset="0"/>
              </a:rPr>
              <a:t>Active Directory.</a:t>
            </a:r>
          </a:p>
          <a:p>
            <a:r>
              <a:rPr lang="en-US" sz="2000" b="0" i="0" dirty="0">
                <a:effectLst/>
                <a:latin typeface="Calibri" panose="020F0502020204030204" pitchFamily="34" charset="0"/>
                <a:cs typeface="Calibri" panose="020F0502020204030204" pitchFamily="34" charset="0"/>
              </a:rPr>
              <a:t>For example, let's say you work for a company that uses a cloud-based project management tool. With Azure AD, your company's IT administrator can control who has access to the project management tool and what they're allowed to do. If a new employee joins the team, the IT administrator can simply add them to the right group in Azure AD and they'll have access to the project management tool right away. If an employee leaves the company, their access can be revoked just as easily.  </a:t>
            </a:r>
          </a:p>
          <a:p>
            <a:r>
              <a:rPr lang="en-US" sz="2000" b="0" i="0" dirty="0">
                <a:effectLst/>
                <a:latin typeface="Calibri" panose="020F0502020204030204" pitchFamily="34" charset="0"/>
                <a:cs typeface="Calibri" panose="020F0502020204030204" pitchFamily="34" charset="0"/>
              </a:rPr>
              <a:t>Azure Active Directory (AD) is designed to simplify the process of managing user identities, control access to resources, and enforce security policies for both individuals and organizations. </a:t>
            </a:r>
            <a:r>
              <a:rPr lang="en-US" sz="2000" b="0" i="0" dirty="0">
                <a:solidFill>
                  <a:srgbClr val="0C0D0E"/>
                </a:solidFill>
                <a:effectLst/>
                <a:latin typeface="-apple-system"/>
              </a:rPr>
              <a:t>When you log in to Azure, you are logging in to Azure AD.</a:t>
            </a:r>
            <a:endParaRPr lang="en-US" sz="2000" b="0" i="0" dirty="0">
              <a:effectLst/>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77932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9E263-73B6-07D9-4DBD-5661157B5742}"/>
              </a:ext>
            </a:extLst>
          </p:cNvPr>
          <p:cNvSpPr>
            <a:spLocks noGrp="1"/>
          </p:cNvSpPr>
          <p:nvPr>
            <p:ph type="title"/>
          </p:nvPr>
        </p:nvSpPr>
        <p:spPr>
          <a:xfrm>
            <a:off x="838200" y="88901"/>
            <a:ext cx="10515600" cy="406400"/>
          </a:xfrm>
        </p:spPr>
        <p:txBody>
          <a:bodyPr>
            <a:normAutofit/>
          </a:bodyPr>
          <a:lstStyle/>
          <a:p>
            <a:r>
              <a:rPr lang="en-US" sz="1800" dirty="0"/>
              <a:t>Continue…..</a:t>
            </a:r>
            <a:endParaRPr lang="en-IN" sz="1800" dirty="0"/>
          </a:p>
        </p:txBody>
      </p:sp>
      <p:sp>
        <p:nvSpPr>
          <p:cNvPr id="3" name="Content Placeholder 2">
            <a:extLst>
              <a:ext uri="{FF2B5EF4-FFF2-40B4-BE49-F238E27FC236}">
                <a16:creationId xmlns:a16="http://schemas.microsoft.com/office/drawing/2014/main" id="{10277503-DD44-8C42-2524-55A200103C59}"/>
              </a:ext>
            </a:extLst>
          </p:cNvPr>
          <p:cNvSpPr>
            <a:spLocks noGrp="1"/>
          </p:cNvSpPr>
          <p:nvPr>
            <p:ph idx="1"/>
          </p:nvPr>
        </p:nvSpPr>
        <p:spPr>
          <a:xfrm>
            <a:off x="200025" y="676275"/>
            <a:ext cx="11801475" cy="5934075"/>
          </a:xfrm>
        </p:spPr>
        <p:txBody>
          <a:bodyPr>
            <a:normAutofit/>
          </a:bodyPr>
          <a:lstStyle/>
          <a:p>
            <a:r>
              <a:rPr lang="en-US" sz="2000" dirty="0">
                <a:latin typeface="Calibri" panose="020F0502020204030204" pitchFamily="34" charset="0"/>
                <a:cs typeface="Calibri" panose="020F0502020204030204" pitchFamily="34" charset="0"/>
              </a:rPr>
              <a:t>Azure AD Tenant : </a:t>
            </a:r>
            <a:r>
              <a:rPr lang="fr-FR" sz="2000" b="0" i="0" dirty="0">
                <a:solidFill>
                  <a:srgbClr val="0C0D0E"/>
                </a:solidFill>
                <a:effectLst/>
                <a:latin typeface="Calibri" panose="020F0502020204030204" pitchFamily="34" charset="0"/>
                <a:cs typeface="Calibri" panose="020F0502020204030204" pitchFamily="34" charset="0"/>
              </a:rPr>
              <a:t>Tenant = Azure Active Directory tenant (contains users etc.)</a:t>
            </a:r>
          </a:p>
          <a:p>
            <a:pPr marL="0" indent="0">
              <a:buNone/>
            </a:pPr>
            <a:endParaRPr lang="fr-FR" sz="2000" dirty="0">
              <a:solidFill>
                <a:srgbClr val="0C0D0E"/>
              </a:solidFill>
              <a:latin typeface="Calibri" panose="020F0502020204030204" pitchFamily="34" charset="0"/>
              <a:cs typeface="Calibri" panose="020F0502020204030204" pitchFamily="34" charset="0"/>
            </a:endParaRPr>
          </a:p>
          <a:p>
            <a:pPr marL="0" indent="0">
              <a:buNone/>
            </a:pPr>
            <a:endParaRPr lang="fr-FR" sz="2000" dirty="0">
              <a:solidFill>
                <a:srgbClr val="0C0D0E"/>
              </a:solidFill>
              <a:latin typeface="Calibri" panose="020F0502020204030204" pitchFamily="34" charset="0"/>
              <a:cs typeface="Calibri" panose="020F0502020204030204" pitchFamily="34" charset="0"/>
            </a:endParaRPr>
          </a:p>
          <a:p>
            <a:r>
              <a:rPr lang="fr-FR" sz="2000" dirty="0">
                <a:solidFill>
                  <a:srgbClr val="0C0D0E"/>
                </a:solidFill>
                <a:latin typeface="Calibri" panose="020F0502020204030204" pitchFamily="34" charset="0"/>
                <a:cs typeface="Calibri" panose="020F0502020204030204" pitchFamily="34" charset="0"/>
              </a:rPr>
              <a:t>In conclusion , </a:t>
            </a:r>
            <a:r>
              <a:rPr lang="en-US" sz="2000" b="0" i="0" u="none" strike="noStrike" dirty="0">
                <a:effectLst/>
                <a:latin typeface="Calibri" panose="020F0502020204030204" pitchFamily="34" charset="0"/>
                <a:cs typeface="Calibri" panose="020F0502020204030204" pitchFamily="34" charset="0"/>
                <a:hlinkClick r:id="rId2"/>
              </a:rPr>
              <a:t>Azure Active Directory</a:t>
            </a:r>
            <a:r>
              <a:rPr lang="en-US" sz="2000" b="0" i="0" dirty="0">
                <a:solidFill>
                  <a:srgbClr val="161616"/>
                </a:solidFill>
                <a:effectLst/>
                <a:latin typeface="Calibri" panose="020F0502020204030204" pitchFamily="34" charset="0"/>
                <a:cs typeface="Calibri" panose="020F0502020204030204" pitchFamily="34" charset="0"/>
              </a:rPr>
              <a:t> is a cloud-based identity and access management service.</a:t>
            </a:r>
            <a:r>
              <a:rPr lang="en-US" sz="2000" dirty="0">
                <a:solidFill>
                  <a:srgbClr val="161616"/>
                </a:solidFill>
                <a:latin typeface="Calibri" panose="020F0502020204030204" pitchFamily="34" charset="0"/>
                <a:cs typeface="Calibri" panose="020F0502020204030204" pitchFamily="34" charset="0"/>
              </a:rPr>
              <a:t> </a:t>
            </a:r>
            <a:r>
              <a:rPr lang="en-US" sz="2000" b="0" i="0" dirty="0">
                <a:solidFill>
                  <a:srgbClr val="161616"/>
                </a:solidFill>
                <a:effectLst/>
                <a:latin typeface="Calibri" panose="020F0502020204030204" pitchFamily="34" charset="0"/>
                <a:cs typeface="Calibri" panose="020F0502020204030204" pitchFamily="34" charset="0"/>
              </a:rPr>
              <a:t>An </a:t>
            </a:r>
            <a:r>
              <a:rPr lang="en-US" sz="2000" b="0" i="0" u="none" strike="noStrike" dirty="0">
                <a:effectLst/>
                <a:latin typeface="Calibri" panose="020F0502020204030204" pitchFamily="34" charset="0"/>
                <a:cs typeface="Calibri" panose="020F0502020204030204" pitchFamily="34" charset="0"/>
                <a:hlinkClick r:id="rId3"/>
              </a:rPr>
              <a:t>Azure AD Tenant</a:t>
            </a:r>
            <a:r>
              <a:rPr lang="en-US" sz="2000" b="0" i="0" dirty="0">
                <a:solidFill>
                  <a:srgbClr val="161616"/>
                </a:solidFill>
                <a:effectLst/>
                <a:latin typeface="Calibri" panose="020F0502020204030204" pitchFamily="34" charset="0"/>
                <a:cs typeface="Calibri" panose="020F0502020204030204" pitchFamily="34" charset="0"/>
              </a:rPr>
              <a:t> is a dedicated and trusted instance of Azure Active Directory which will include your users, groups, and applications.</a:t>
            </a:r>
          </a:p>
          <a:p>
            <a:endParaRPr lang="en-US" sz="2000" dirty="0">
              <a:solidFill>
                <a:srgbClr val="161616"/>
              </a:solidFill>
              <a:latin typeface="Calibri" panose="020F0502020204030204" pitchFamily="34" charset="0"/>
              <a:cs typeface="Calibri" panose="020F0502020204030204" pitchFamily="34" charset="0"/>
            </a:endParaRPr>
          </a:p>
          <a:p>
            <a:r>
              <a:rPr lang="en-US" sz="2000" dirty="0">
                <a:solidFill>
                  <a:srgbClr val="161616"/>
                </a:solidFill>
                <a:latin typeface="Calibri" panose="020F0502020204030204" pitchFamily="34" charset="0"/>
                <a:cs typeface="Calibri" panose="020F0502020204030204" pitchFamily="34" charset="0"/>
              </a:rPr>
              <a:t>Useful links : </a:t>
            </a:r>
            <a:r>
              <a:rPr lang="en-US" sz="2000" dirty="0">
                <a:solidFill>
                  <a:srgbClr val="161616"/>
                </a:solidFill>
                <a:latin typeface="Calibri" panose="020F0502020204030204" pitchFamily="34" charset="0"/>
                <a:cs typeface="Calibri" panose="020F0502020204030204" pitchFamily="34" charset="0"/>
                <a:hlinkClick r:id="rId4"/>
              </a:rPr>
              <a:t>https://learn.microsoft.com/en-us/answers/questions/1321296/azure-subscriptions-and-aad-tenants</a:t>
            </a:r>
            <a:endParaRPr lang="en-US" sz="2000" dirty="0">
              <a:solidFill>
                <a:srgbClr val="161616"/>
              </a:solidFill>
              <a:latin typeface="Calibri" panose="020F0502020204030204" pitchFamily="34" charset="0"/>
              <a:cs typeface="Calibri" panose="020F0502020204030204" pitchFamily="34" charset="0"/>
            </a:endParaRPr>
          </a:p>
          <a:p>
            <a:r>
              <a:rPr lang="en-IN" sz="2000" dirty="0">
                <a:latin typeface="Calibri" panose="020F0502020204030204" pitchFamily="34" charset="0"/>
                <a:cs typeface="Calibri" panose="020F0502020204030204" pitchFamily="34" charset="0"/>
                <a:hlinkClick r:id="rId5"/>
              </a:rPr>
              <a:t>https://k21academy.com/microsoft-azure/admin/azure-active-directory-azure-ad/#Creating_And_Managing_Users_&amp;_Groups_In_Azure_AD</a:t>
            </a:r>
            <a:endParaRPr lang="en-US" sz="2000" dirty="0">
              <a:solidFill>
                <a:srgbClr val="161616"/>
              </a:solidFill>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676235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EDD24A-A4E8-2171-2CF9-E67C63CCA048}"/>
              </a:ext>
            </a:extLst>
          </p:cNvPr>
          <p:cNvSpPr>
            <a:spLocks noGrp="1"/>
          </p:cNvSpPr>
          <p:nvPr>
            <p:ph type="title"/>
          </p:nvPr>
        </p:nvSpPr>
        <p:spPr>
          <a:xfrm>
            <a:off x="838200" y="165101"/>
            <a:ext cx="10515600" cy="654050"/>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::Azure Storage::</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0A5B86F-317A-C823-964D-1071AB113228}"/>
              </a:ext>
            </a:extLst>
          </p:cNvPr>
          <p:cNvSpPr>
            <a:spLocks noGrp="1"/>
          </p:cNvSpPr>
          <p:nvPr>
            <p:ph idx="1"/>
          </p:nvPr>
        </p:nvSpPr>
        <p:spPr>
          <a:xfrm>
            <a:off x="133349" y="952501"/>
            <a:ext cx="11915775" cy="5768972"/>
          </a:xfrm>
        </p:spPr>
        <p:txBody>
          <a:bodyPr>
            <a:normAutofit/>
          </a:bodyPr>
          <a:lstStyle/>
          <a:p>
            <a:r>
              <a:rPr lang="en-US" sz="2000" b="0" i="0" dirty="0">
                <a:solidFill>
                  <a:srgbClr val="161616"/>
                </a:solidFill>
                <a:effectLst/>
                <a:latin typeface="Calibri" panose="020F0502020204030204" pitchFamily="34" charset="0"/>
                <a:cs typeface="Calibri" panose="020F0502020204030204" pitchFamily="34" charset="0"/>
              </a:rPr>
              <a:t>The Azure Storage platform is Microsoft's cloud storage solution for modern data storage scenarios. Azure Storage offers highly available, massively scalable, durable, and secure storage for a variety of data objects in the cloud. Azure Storage data objects are accessible from anywhere in the world over HTTP or HTTPS via a REST API. Azure Storage also offers client libraries for developers building applications or services with .NET, Java, Python, JavaScript, C++, and Go. Developers and IT professionals can use Azure PowerShell and Azure CLI to write scripts for data management or configuration tasks. The Azure portal and Azure Storage Explorer provide user-interface tools for interacting with Azure Storage.</a:t>
            </a:r>
            <a:endParaRPr lang="en-US" sz="2000" dirty="0">
              <a:latin typeface="Calibri" panose="020F0502020204030204" pitchFamily="34" charset="0"/>
              <a:cs typeface="Calibri" panose="020F0502020204030204" pitchFamily="34" charset="0"/>
            </a:endParaRPr>
          </a:p>
          <a:p>
            <a:r>
              <a:rPr lang="en-US" sz="2000" b="0" i="0" dirty="0">
                <a:solidFill>
                  <a:srgbClr val="161616"/>
                </a:solidFill>
                <a:effectLst/>
                <a:latin typeface="Calibri" panose="020F0502020204030204" pitchFamily="34" charset="0"/>
                <a:cs typeface="Calibri" panose="020F0502020204030204" pitchFamily="34" charset="0"/>
              </a:rPr>
              <a:t>Azure Storage is designed to be massively scalable to meet the data storage and performance needs of today's applications. All data written to an Azure storage account is encrypted by the service. Azure Storage provides you with fine-grained control over who has access to your data.</a:t>
            </a:r>
          </a:p>
          <a:p>
            <a:r>
              <a:rPr lang="en-US" sz="2000" dirty="0">
                <a:solidFill>
                  <a:srgbClr val="161616"/>
                </a:solidFill>
                <a:latin typeface="Calibri" panose="020F0502020204030204" pitchFamily="34" charset="0"/>
                <a:cs typeface="Calibri" panose="020F0502020204030204" pitchFamily="34" charset="0"/>
              </a:rPr>
              <a:t>To make use of Azure Storage Services , we need to create an Azure Storage Account. </a:t>
            </a:r>
            <a:endParaRPr lang="en-IN"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E59CE413-C745-B510-6831-12193C7C4F51}"/>
              </a:ext>
            </a:extLst>
          </p:cNvPr>
          <p:cNvSpPr/>
          <p:nvPr/>
        </p:nvSpPr>
        <p:spPr>
          <a:xfrm>
            <a:off x="1314450" y="5181599"/>
            <a:ext cx="8753475" cy="96837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Calibri" panose="020F0502020204030204" pitchFamily="34" charset="0"/>
                <a:cs typeface="Calibri" panose="020F0502020204030204" pitchFamily="34" charset="0"/>
              </a:rPr>
              <a:t>Useful link : </a:t>
            </a:r>
            <a:r>
              <a:rPr lang="en-US" sz="2000" dirty="0">
                <a:latin typeface="Calibri" panose="020F0502020204030204" pitchFamily="34" charset="0"/>
                <a:cs typeface="Calibri" panose="020F0502020204030204" pitchFamily="34" charset="0"/>
                <a:hlinkClick r:id="rId2"/>
              </a:rPr>
              <a:t>https://learn.microsoft.com/en-us/azure/storage/common/storage-introduction</a:t>
            </a:r>
            <a:endParaRPr lang="en-US" sz="2000" dirty="0">
              <a:latin typeface="Calibri" panose="020F0502020204030204" pitchFamily="34" charset="0"/>
              <a:cs typeface="Calibri" panose="020F0502020204030204" pitchFamily="34" charset="0"/>
            </a:endParaRPr>
          </a:p>
          <a:p>
            <a:pPr algn="ct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6496701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746BD4A-3180-F93D-A182-B962108CDA47}"/>
              </a:ext>
            </a:extLst>
          </p:cNvPr>
          <p:cNvSpPr>
            <a:spLocks noGrp="1"/>
          </p:cNvSpPr>
          <p:nvPr>
            <p:ph type="title"/>
          </p:nvPr>
        </p:nvSpPr>
        <p:spPr>
          <a:xfrm>
            <a:off x="654153" y="94564"/>
            <a:ext cx="4765572" cy="1298372"/>
          </a:xfrm>
        </p:spPr>
        <p:txBody>
          <a:bodyPr anchor="b">
            <a:normAutofit/>
          </a:bodyPr>
          <a:lstStyle/>
          <a:p>
            <a:pPr>
              <a:lnSpc>
                <a:spcPct val="90000"/>
              </a:lnSpc>
            </a:pPr>
            <a:r>
              <a:rPr lang="en-US" sz="3200" dirty="0">
                <a:highlight>
                  <a:srgbClr val="FFFF00"/>
                </a:highlight>
                <a:latin typeface="Calibri" panose="020F0502020204030204" pitchFamily="34" charset="0"/>
                <a:cs typeface="Calibri" panose="020F0502020204030204" pitchFamily="34" charset="0"/>
              </a:rPr>
              <a:t>Azure Storage Data Services::</a:t>
            </a:r>
            <a:endParaRPr lang="en-IN" sz="3200" dirty="0">
              <a:highlight>
                <a:srgbClr val="FFFF00"/>
              </a:highlight>
              <a:latin typeface="Calibri" panose="020F0502020204030204" pitchFamily="34" charset="0"/>
              <a:cs typeface="Calibri" panose="020F0502020204030204" pitchFamily="34" charset="0"/>
            </a:endParaRPr>
          </a:p>
        </p:txBody>
      </p:sp>
      <p:sp>
        <p:nvSpPr>
          <p:cNvPr id="11"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084" y="2532888"/>
            <a:ext cx="3291840" cy="18288"/>
          </a:xfrm>
          <a:custGeom>
            <a:avLst/>
            <a:gdLst>
              <a:gd name="connsiteX0" fmla="*/ 0 w 3291840"/>
              <a:gd name="connsiteY0" fmla="*/ 0 h 18288"/>
              <a:gd name="connsiteX1" fmla="*/ 625450 w 3291840"/>
              <a:gd name="connsiteY1" fmla="*/ 0 h 18288"/>
              <a:gd name="connsiteX2" fmla="*/ 1283818 w 3291840"/>
              <a:gd name="connsiteY2" fmla="*/ 0 h 18288"/>
              <a:gd name="connsiteX3" fmla="*/ 1975104 w 3291840"/>
              <a:gd name="connsiteY3" fmla="*/ 0 h 18288"/>
              <a:gd name="connsiteX4" fmla="*/ 2666390 w 3291840"/>
              <a:gd name="connsiteY4" fmla="*/ 0 h 18288"/>
              <a:gd name="connsiteX5" fmla="*/ 3291840 w 3291840"/>
              <a:gd name="connsiteY5" fmla="*/ 0 h 18288"/>
              <a:gd name="connsiteX6" fmla="*/ 3291840 w 3291840"/>
              <a:gd name="connsiteY6" fmla="*/ 18288 h 18288"/>
              <a:gd name="connsiteX7" fmla="*/ 2567635 w 3291840"/>
              <a:gd name="connsiteY7" fmla="*/ 18288 h 18288"/>
              <a:gd name="connsiteX8" fmla="*/ 1843430 w 3291840"/>
              <a:gd name="connsiteY8" fmla="*/ 18288 h 18288"/>
              <a:gd name="connsiteX9" fmla="*/ 1185062 w 3291840"/>
              <a:gd name="connsiteY9" fmla="*/ 18288 h 18288"/>
              <a:gd name="connsiteX10" fmla="*/ 0 w 3291840"/>
              <a:gd name="connsiteY10" fmla="*/ 18288 h 18288"/>
              <a:gd name="connsiteX11" fmla="*/ 0 w 3291840"/>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840" h="18288" fill="none" extrusionOk="0">
                <a:moveTo>
                  <a:pt x="0" y="0"/>
                </a:moveTo>
                <a:cubicBezTo>
                  <a:pt x="173613" y="5552"/>
                  <a:pt x="489242" y="1770"/>
                  <a:pt x="625450" y="0"/>
                </a:cubicBezTo>
                <a:cubicBezTo>
                  <a:pt x="761658" y="-1770"/>
                  <a:pt x="1015131" y="32079"/>
                  <a:pt x="1283818" y="0"/>
                </a:cubicBezTo>
                <a:cubicBezTo>
                  <a:pt x="1552505" y="-32079"/>
                  <a:pt x="1752773" y="10771"/>
                  <a:pt x="1975104" y="0"/>
                </a:cubicBezTo>
                <a:cubicBezTo>
                  <a:pt x="2197435" y="-10771"/>
                  <a:pt x="2433070" y="21341"/>
                  <a:pt x="2666390" y="0"/>
                </a:cubicBezTo>
                <a:cubicBezTo>
                  <a:pt x="2899710" y="-21341"/>
                  <a:pt x="3028437" y="16612"/>
                  <a:pt x="3291840" y="0"/>
                </a:cubicBezTo>
                <a:cubicBezTo>
                  <a:pt x="3291131" y="8157"/>
                  <a:pt x="3291427" y="12125"/>
                  <a:pt x="3291840" y="18288"/>
                </a:cubicBezTo>
                <a:cubicBezTo>
                  <a:pt x="3043276" y="37868"/>
                  <a:pt x="2921041" y="-12908"/>
                  <a:pt x="2567635" y="18288"/>
                </a:cubicBezTo>
                <a:cubicBezTo>
                  <a:pt x="2214230" y="49484"/>
                  <a:pt x="2189623" y="-13019"/>
                  <a:pt x="1843430" y="18288"/>
                </a:cubicBezTo>
                <a:cubicBezTo>
                  <a:pt x="1497237" y="49595"/>
                  <a:pt x="1492584" y="29180"/>
                  <a:pt x="1185062" y="18288"/>
                </a:cubicBezTo>
                <a:cubicBezTo>
                  <a:pt x="877540" y="7396"/>
                  <a:pt x="313238" y="46443"/>
                  <a:pt x="0" y="18288"/>
                </a:cubicBezTo>
                <a:cubicBezTo>
                  <a:pt x="-46" y="12483"/>
                  <a:pt x="-203" y="6491"/>
                  <a:pt x="0" y="0"/>
                </a:cubicBezTo>
                <a:close/>
              </a:path>
              <a:path w="3291840" h="18288" stroke="0" extrusionOk="0">
                <a:moveTo>
                  <a:pt x="0" y="0"/>
                </a:moveTo>
                <a:cubicBezTo>
                  <a:pt x="281971" y="23935"/>
                  <a:pt x="485873" y="-14021"/>
                  <a:pt x="625450" y="0"/>
                </a:cubicBezTo>
                <a:cubicBezTo>
                  <a:pt x="765027" y="14021"/>
                  <a:pt x="1048900" y="27914"/>
                  <a:pt x="1185062" y="0"/>
                </a:cubicBezTo>
                <a:cubicBezTo>
                  <a:pt x="1321224" y="-27914"/>
                  <a:pt x="1648252" y="-3988"/>
                  <a:pt x="1909267" y="0"/>
                </a:cubicBezTo>
                <a:cubicBezTo>
                  <a:pt x="2170282" y="3988"/>
                  <a:pt x="2301957" y="25891"/>
                  <a:pt x="2534717" y="0"/>
                </a:cubicBezTo>
                <a:cubicBezTo>
                  <a:pt x="2767477" y="-25891"/>
                  <a:pt x="3078800" y="21500"/>
                  <a:pt x="3291840" y="0"/>
                </a:cubicBezTo>
                <a:cubicBezTo>
                  <a:pt x="3291576" y="4493"/>
                  <a:pt x="3292224" y="9472"/>
                  <a:pt x="3291840" y="18288"/>
                </a:cubicBezTo>
                <a:cubicBezTo>
                  <a:pt x="3120474" y="15714"/>
                  <a:pt x="2816568" y="4633"/>
                  <a:pt x="2633472" y="18288"/>
                </a:cubicBezTo>
                <a:cubicBezTo>
                  <a:pt x="2450376" y="31943"/>
                  <a:pt x="2160769" y="37350"/>
                  <a:pt x="1909267" y="18288"/>
                </a:cubicBezTo>
                <a:cubicBezTo>
                  <a:pt x="1657765" y="-774"/>
                  <a:pt x="1623992" y="9648"/>
                  <a:pt x="1349654" y="18288"/>
                </a:cubicBezTo>
                <a:cubicBezTo>
                  <a:pt x="1075316" y="26928"/>
                  <a:pt x="833426" y="34181"/>
                  <a:pt x="691286" y="18288"/>
                </a:cubicBezTo>
                <a:cubicBezTo>
                  <a:pt x="549146" y="2395"/>
                  <a:pt x="342011" y="24201"/>
                  <a:pt x="0" y="18288"/>
                </a:cubicBezTo>
                <a:cubicBezTo>
                  <a:pt x="843" y="9577"/>
                  <a:pt x="371" y="6900"/>
                  <a:pt x="0" y="0"/>
                </a:cubicBezTo>
                <a:close/>
              </a:path>
            </a:pathLst>
          </a:custGeom>
          <a:solidFill>
            <a:srgbClr val="69DFFE"/>
          </a:solidFill>
          <a:ln w="38100" cap="rnd">
            <a:solidFill>
              <a:srgbClr val="69DFFE"/>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0319850-DCE6-72CB-A3BD-532A98DB6722}"/>
              </a:ext>
            </a:extLst>
          </p:cNvPr>
          <p:cNvSpPr>
            <a:spLocks noGrp="1"/>
          </p:cNvSpPr>
          <p:nvPr>
            <p:ph idx="1"/>
          </p:nvPr>
        </p:nvSpPr>
        <p:spPr>
          <a:xfrm>
            <a:off x="419461" y="1571625"/>
            <a:ext cx="5467364" cy="4829937"/>
          </a:xfrm>
        </p:spPr>
        <p:txBody>
          <a:bodyPr anchor="t">
            <a:normAutofit/>
          </a:bodyPr>
          <a:lstStyle/>
          <a:p>
            <a:pPr>
              <a:lnSpc>
                <a:spcPct val="100000"/>
              </a:lnSpc>
            </a:pPr>
            <a:r>
              <a:rPr lang="en-IN" sz="2000" b="0" i="0" dirty="0">
                <a:solidFill>
                  <a:srgbClr val="292827"/>
                </a:solidFill>
                <a:effectLst/>
                <a:latin typeface="Calibri" panose="020F0502020204030204" pitchFamily="34" charset="0"/>
                <a:cs typeface="Calibri" panose="020F0502020204030204" pitchFamily="34" charset="0"/>
              </a:rPr>
              <a:t>Azure Storage is a Microsoft-managed service providing cloud storage that is highly available, secure, durable, scalable, and redundant. Azure Storage includes Azure Blobs (objects), Azure Data Lake Storage Gen2, Azure Files, Azure Queues, and Azure Tables</a:t>
            </a:r>
            <a:endParaRPr lang="en-IN" sz="2000" b="0" i="0" dirty="0">
              <a:effectLst/>
              <a:latin typeface="Calibri" panose="020F0502020204030204" pitchFamily="34" charset="0"/>
              <a:cs typeface="Calibri" panose="020F0502020204030204" pitchFamily="34" charset="0"/>
            </a:endParaRPr>
          </a:p>
          <a:p>
            <a:pPr>
              <a:lnSpc>
                <a:spcPct val="100000"/>
              </a:lnSpc>
            </a:pPr>
            <a:r>
              <a:rPr lang="en-IN" sz="1700" b="0" i="0" dirty="0">
                <a:effectLst/>
                <a:latin typeface="Calibri" panose="020F0502020204030204" pitchFamily="34" charset="0"/>
                <a:cs typeface="Calibri" panose="020F0502020204030204" pitchFamily="34" charset="0"/>
              </a:rPr>
              <a:t>With an Azure Storage account, you can choose from different types of storage services:</a:t>
            </a:r>
          </a:p>
          <a:p>
            <a:pPr>
              <a:lnSpc>
                <a:spcPct val="100000"/>
              </a:lnSpc>
              <a:buFont typeface="+mj-lt"/>
              <a:buAutoNum type="arabicPeriod"/>
            </a:pPr>
            <a:r>
              <a:rPr lang="en-IN" sz="1700" b="0" i="0" dirty="0">
                <a:effectLst/>
                <a:latin typeface="Calibri" panose="020F0502020204030204" pitchFamily="34" charset="0"/>
                <a:cs typeface="Calibri" panose="020F0502020204030204" pitchFamily="34" charset="0"/>
              </a:rPr>
              <a:t>Azure Blob Storage (Azure Blobs)</a:t>
            </a:r>
          </a:p>
          <a:p>
            <a:pPr>
              <a:lnSpc>
                <a:spcPct val="100000"/>
              </a:lnSpc>
              <a:buFont typeface="+mj-lt"/>
              <a:buAutoNum type="arabicPeriod"/>
            </a:pPr>
            <a:r>
              <a:rPr lang="en-IN" sz="1700" b="0" i="0" dirty="0">
                <a:effectLst/>
                <a:latin typeface="Calibri" panose="020F0502020204030204" pitchFamily="34" charset="0"/>
                <a:cs typeface="Calibri" panose="020F0502020204030204" pitchFamily="34" charset="0"/>
              </a:rPr>
              <a:t>Azure File Storage (Azure Files)</a:t>
            </a:r>
          </a:p>
          <a:p>
            <a:pPr>
              <a:lnSpc>
                <a:spcPct val="100000"/>
              </a:lnSpc>
              <a:buFont typeface="+mj-lt"/>
              <a:buAutoNum type="arabicPeriod"/>
            </a:pPr>
            <a:r>
              <a:rPr lang="en-IN" sz="1700" b="0" i="0" dirty="0">
                <a:effectLst/>
                <a:latin typeface="Calibri" panose="020F0502020204030204" pitchFamily="34" charset="0"/>
                <a:cs typeface="Calibri" panose="020F0502020204030204" pitchFamily="34" charset="0"/>
              </a:rPr>
              <a:t>Azure Queue Storage (Azure Queues)</a:t>
            </a:r>
          </a:p>
          <a:p>
            <a:pPr>
              <a:lnSpc>
                <a:spcPct val="100000"/>
              </a:lnSpc>
              <a:buFont typeface="+mj-lt"/>
              <a:buAutoNum type="arabicPeriod"/>
            </a:pPr>
            <a:r>
              <a:rPr lang="en-IN" sz="1700" b="0" i="0" dirty="0">
                <a:effectLst/>
                <a:latin typeface="Calibri" panose="020F0502020204030204" pitchFamily="34" charset="0"/>
                <a:cs typeface="Calibri" panose="020F0502020204030204" pitchFamily="34" charset="0"/>
              </a:rPr>
              <a:t>Azure Table Storage (Azure Tables)</a:t>
            </a:r>
          </a:p>
          <a:p>
            <a:pPr marL="0" indent="0">
              <a:lnSpc>
                <a:spcPct val="100000"/>
              </a:lnSpc>
              <a:buNone/>
            </a:pPr>
            <a:endParaRPr lang="en-IN" sz="17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13" name="Ink 1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13" name="Ink 1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6" name="Picture 5">
            <a:extLst>
              <a:ext uri="{FF2B5EF4-FFF2-40B4-BE49-F238E27FC236}">
                <a16:creationId xmlns:a16="http://schemas.microsoft.com/office/drawing/2014/main" id="{BE59198B-27E9-9665-A4A2-9523F558528B}"/>
              </a:ext>
            </a:extLst>
          </p:cNvPr>
          <p:cNvPicPr>
            <a:picLocks noChangeAspect="1"/>
          </p:cNvPicPr>
          <p:nvPr/>
        </p:nvPicPr>
        <p:blipFill>
          <a:blip r:embed="rId4"/>
          <a:stretch>
            <a:fillRect/>
          </a:stretch>
        </p:blipFill>
        <p:spPr>
          <a:xfrm>
            <a:off x="6178653" y="562775"/>
            <a:ext cx="5721519" cy="6073201"/>
          </a:xfrm>
          <a:prstGeom prst="rect">
            <a:avLst/>
          </a:prstGeom>
        </p:spPr>
      </p:pic>
    </p:spTree>
    <p:extLst>
      <p:ext uri="{BB962C8B-B14F-4D97-AF65-F5344CB8AC3E}">
        <p14:creationId xmlns:p14="http://schemas.microsoft.com/office/powerpoint/2010/main" val="36196170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EAEFE-3C16-CD69-FD71-9F5A52B37C23}"/>
              </a:ext>
            </a:extLst>
          </p:cNvPr>
          <p:cNvSpPr>
            <a:spLocks noGrp="1"/>
          </p:cNvSpPr>
          <p:nvPr>
            <p:ph type="title"/>
          </p:nvPr>
        </p:nvSpPr>
        <p:spPr>
          <a:xfrm>
            <a:off x="838200" y="365125"/>
            <a:ext cx="10515600" cy="454025"/>
          </a:xfrm>
        </p:spPr>
        <p:txBody>
          <a:bodyPr>
            <a:normAutofit/>
          </a:bodyPr>
          <a:lstStyle/>
          <a:p>
            <a:r>
              <a:rPr lang="en-US" sz="1600" dirty="0"/>
              <a:t>CONTINUE…………..</a:t>
            </a:r>
            <a:endParaRPr lang="en-IN" sz="1600" dirty="0"/>
          </a:p>
        </p:txBody>
      </p:sp>
      <p:sp>
        <p:nvSpPr>
          <p:cNvPr id="3" name="Content Placeholder 2">
            <a:extLst>
              <a:ext uri="{FF2B5EF4-FFF2-40B4-BE49-F238E27FC236}">
                <a16:creationId xmlns:a16="http://schemas.microsoft.com/office/drawing/2014/main" id="{304D6A61-CBA4-E000-2242-60CD4874A751}"/>
              </a:ext>
            </a:extLst>
          </p:cNvPr>
          <p:cNvSpPr>
            <a:spLocks noGrp="1"/>
          </p:cNvSpPr>
          <p:nvPr>
            <p:ph idx="1"/>
          </p:nvPr>
        </p:nvSpPr>
        <p:spPr>
          <a:xfrm>
            <a:off x="323851" y="819150"/>
            <a:ext cx="11506200" cy="5673725"/>
          </a:xfrm>
        </p:spPr>
        <p:txBody>
          <a:bodyPr>
            <a:normAutofit fontScale="85000" lnSpcReduction="20000"/>
          </a:bodyPr>
          <a:lstStyle/>
          <a:p>
            <a:r>
              <a:rPr lang="en-US" sz="2000" b="0" i="0" u="none" strike="noStrike" dirty="0">
                <a:effectLst/>
                <a:highlight>
                  <a:srgbClr val="FFFF00"/>
                </a:highlight>
                <a:latin typeface="Calibri" panose="020F0502020204030204" pitchFamily="34" charset="0"/>
                <a:cs typeface="Calibri" panose="020F0502020204030204" pitchFamily="34" charset="0"/>
                <a:hlinkClick r:id="rId2"/>
              </a:rPr>
              <a:t>Azure Blobs</a:t>
            </a:r>
            <a:r>
              <a:rPr lang="en-US" sz="2000" b="0" i="0" dirty="0">
                <a:solidFill>
                  <a:srgbClr val="161616"/>
                </a:solidFill>
                <a:effectLst/>
                <a:latin typeface="Calibri" panose="020F0502020204030204" pitchFamily="34" charset="0"/>
                <a:cs typeface="Calibri" panose="020F0502020204030204" pitchFamily="34" charset="0"/>
              </a:rPr>
              <a:t>: A massively scalable object store for text and binary data. Also includes support for big data analytics through Data Lake Storage Gen2</a:t>
            </a:r>
            <a:endParaRPr lang="en-US" sz="2000" b="0" i="0" dirty="0">
              <a:solidFill>
                <a:srgbClr val="2A3B4F"/>
              </a:solidFill>
              <a:effectLst/>
              <a:latin typeface="Calibri" panose="020F0502020204030204" pitchFamily="34" charset="0"/>
              <a:cs typeface="Calibri" panose="020F0502020204030204" pitchFamily="34" charset="0"/>
            </a:endParaRPr>
          </a:p>
          <a:p>
            <a:r>
              <a:rPr lang="en-US" sz="2000" b="0" i="0" dirty="0">
                <a:solidFill>
                  <a:srgbClr val="2A3B4F"/>
                </a:solidFill>
                <a:effectLst/>
                <a:latin typeface="Calibri" panose="020F0502020204030204" pitchFamily="34" charset="0"/>
                <a:cs typeface="Calibri" panose="020F0502020204030204" pitchFamily="34" charset="0"/>
              </a:rPr>
              <a:t>Azure Blob Storage is basically a storage for unstructured data that can include pictures, videos, music files, documents, raw </a:t>
            </a:r>
          </a:p>
          <a:p>
            <a:r>
              <a:rPr lang="en-US" sz="2000" b="0" i="0" dirty="0">
                <a:solidFill>
                  <a:srgbClr val="2A3B4F"/>
                </a:solidFill>
                <a:effectLst/>
                <a:latin typeface="Calibri" panose="020F0502020204030204" pitchFamily="34" charset="0"/>
                <a:cs typeface="Calibri" panose="020F0502020204030204" pitchFamily="34" charset="0"/>
              </a:rPr>
              <a:t>data, and log data…along with their meta-data. Blobs are stored in a directory-like structure called a “</a:t>
            </a:r>
            <a:r>
              <a:rPr lang="en-US" sz="2000" b="1" i="0" dirty="0">
                <a:solidFill>
                  <a:srgbClr val="2A3B4F"/>
                </a:solidFill>
                <a:effectLst/>
                <a:latin typeface="Calibri" panose="020F0502020204030204" pitchFamily="34" charset="0"/>
                <a:cs typeface="Calibri" panose="020F0502020204030204" pitchFamily="34" charset="0"/>
              </a:rPr>
              <a:t>container</a:t>
            </a:r>
            <a:r>
              <a:rPr lang="en-US" sz="2000" b="0" i="0" dirty="0">
                <a:solidFill>
                  <a:srgbClr val="2A3B4F"/>
                </a:solidFill>
                <a:effectLst/>
                <a:latin typeface="Calibri" panose="020F0502020204030204" pitchFamily="34" charset="0"/>
                <a:cs typeface="Calibri" panose="020F0502020204030204" pitchFamily="34" charset="0"/>
              </a:rPr>
              <a:t>”. If you are familiar with AWS S3, containers work much the same way as S3 buckets. You can </a:t>
            </a:r>
            <a:r>
              <a:rPr lang="en-US" sz="2000" b="0" i="0" dirty="0">
                <a:solidFill>
                  <a:srgbClr val="2A3B4F"/>
                </a:solidFill>
                <a:effectLst/>
                <a:highlight>
                  <a:srgbClr val="FFFF00"/>
                </a:highlight>
                <a:latin typeface="Calibri" panose="020F0502020204030204" pitchFamily="34" charset="0"/>
                <a:cs typeface="Calibri" panose="020F0502020204030204" pitchFamily="34" charset="0"/>
              </a:rPr>
              <a:t>store any number of blob files up to a total size of 500 TB </a:t>
            </a:r>
            <a:r>
              <a:rPr lang="en-US" sz="2000" b="0" i="0" dirty="0">
                <a:solidFill>
                  <a:srgbClr val="2A3B4F"/>
                </a:solidFill>
                <a:effectLst/>
                <a:latin typeface="Calibri" panose="020F0502020204030204" pitchFamily="34" charset="0"/>
                <a:cs typeface="Calibri" panose="020F0502020204030204" pitchFamily="34" charset="0"/>
              </a:rPr>
              <a:t>and, like S3, you can also apply security policies. Azure Blob Storage can also be used for data or device backup.</a:t>
            </a:r>
            <a:endParaRPr lang="en-US" sz="2000" dirty="0">
              <a:solidFill>
                <a:srgbClr val="2A3B4F"/>
              </a:solidFill>
              <a:latin typeface="Calibri" panose="020F0502020204030204" pitchFamily="34" charset="0"/>
              <a:cs typeface="Calibri" panose="020F0502020204030204" pitchFamily="34" charset="0"/>
            </a:endParaRPr>
          </a:p>
          <a:p>
            <a:pPr algn="l"/>
            <a:r>
              <a:rPr lang="en-US" sz="2000" b="0" i="0" u="none" strike="noStrike" dirty="0">
                <a:solidFill>
                  <a:srgbClr val="161616"/>
                </a:solidFill>
                <a:effectLst/>
                <a:highlight>
                  <a:srgbClr val="FFFF00"/>
                </a:highlight>
                <a:latin typeface="Calibri" panose="020F0502020204030204" pitchFamily="34" charset="0"/>
                <a:cs typeface="Calibri" panose="020F0502020204030204" pitchFamily="34" charset="0"/>
                <a:hlinkClick r:id="rId3"/>
              </a:rPr>
              <a:t>Azure Files</a:t>
            </a:r>
            <a:r>
              <a:rPr lang="en-US" sz="2000" b="0" i="0" dirty="0">
                <a:solidFill>
                  <a:srgbClr val="161616"/>
                </a:solidFill>
                <a:effectLst/>
                <a:highlight>
                  <a:srgbClr val="FFFF00"/>
                </a:highlight>
                <a:latin typeface="Calibri" panose="020F0502020204030204" pitchFamily="34" charset="0"/>
                <a:cs typeface="Calibri" panose="020F0502020204030204" pitchFamily="34" charset="0"/>
              </a:rPr>
              <a:t>: </a:t>
            </a:r>
            <a:r>
              <a:rPr lang="en-US" sz="2000" b="0" i="0" dirty="0">
                <a:solidFill>
                  <a:srgbClr val="161616"/>
                </a:solidFill>
                <a:effectLst/>
                <a:latin typeface="Calibri" panose="020F0502020204030204" pitchFamily="34" charset="0"/>
                <a:cs typeface="Calibri" panose="020F0502020204030204" pitchFamily="34" charset="0"/>
              </a:rPr>
              <a:t>Managed file shares for cloud or on-premises deployments.</a:t>
            </a:r>
            <a:r>
              <a:rPr lang="en-US" sz="2000" b="0" i="0" dirty="0">
                <a:solidFill>
                  <a:srgbClr val="2A3B4F"/>
                </a:solidFill>
                <a:effectLst/>
                <a:latin typeface="Calibri" panose="020F0502020204030204" pitchFamily="34" charset="0"/>
                <a:cs typeface="Calibri" panose="020F0502020204030204" pitchFamily="34" charset="0"/>
              </a:rPr>
              <a:t> Azure File Storage is meant for legacy applications. Azure VMs and services share their data via mounted file shares, while on-premise applications access the files using the File Service REST API. Azure File Storage offers file shares in the cloud using the standard SMB protocol and supports both SMB 3.0 and SMB 2.1.</a:t>
            </a:r>
          </a:p>
          <a:p>
            <a:r>
              <a:rPr lang="en-US" sz="2000" b="0" i="0" u="none" strike="noStrike" dirty="0">
                <a:solidFill>
                  <a:srgbClr val="161616"/>
                </a:solidFill>
                <a:effectLst/>
                <a:highlight>
                  <a:srgbClr val="FFFF00"/>
                </a:highlight>
                <a:latin typeface="Calibri" panose="020F0502020204030204" pitchFamily="34" charset="0"/>
                <a:cs typeface="Calibri" panose="020F0502020204030204" pitchFamily="34" charset="0"/>
                <a:hlinkClick r:id="rId4"/>
              </a:rPr>
              <a:t>Azure Queues</a:t>
            </a:r>
            <a:r>
              <a:rPr lang="en-US" sz="2000" b="0" i="0" dirty="0">
                <a:solidFill>
                  <a:srgbClr val="161616"/>
                </a:solidFill>
                <a:effectLst/>
                <a:highlight>
                  <a:srgbClr val="FFFF00"/>
                </a:highlight>
                <a:latin typeface="Calibri" panose="020F0502020204030204" pitchFamily="34" charset="0"/>
                <a:cs typeface="Calibri" panose="020F0502020204030204" pitchFamily="34" charset="0"/>
              </a:rPr>
              <a:t>: </a:t>
            </a:r>
            <a:r>
              <a:rPr lang="en-US" sz="2000" b="0" i="0" dirty="0">
                <a:solidFill>
                  <a:srgbClr val="161616"/>
                </a:solidFill>
                <a:effectLst/>
                <a:latin typeface="Calibri" panose="020F0502020204030204" pitchFamily="34" charset="0"/>
                <a:cs typeface="Calibri" panose="020F0502020204030204" pitchFamily="34" charset="0"/>
              </a:rPr>
              <a:t>A messaging store for reliable messaging between application components.</a:t>
            </a:r>
            <a:r>
              <a:rPr lang="en-US" sz="1400" b="0" i="0" dirty="0">
                <a:solidFill>
                  <a:srgbClr val="2A3B4F"/>
                </a:solidFill>
                <a:effectLst/>
                <a:latin typeface="Lato" panose="020F0502020204030203" pitchFamily="34" charset="0"/>
              </a:rPr>
              <a:t> </a:t>
            </a:r>
            <a:r>
              <a:rPr lang="en-US" sz="2400" b="0" i="0" dirty="0">
                <a:solidFill>
                  <a:srgbClr val="2A3B4F"/>
                </a:solidFill>
                <a:effectLst/>
                <a:latin typeface="Calibri" panose="020F0502020204030204" pitchFamily="34" charset="0"/>
                <a:cs typeface="Calibri" panose="020F0502020204030204" pitchFamily="34" charset="0"/>
              </a:rPr>
              <a:t>The Azure Queue Storage service is used to exchange messages between components either in the cloud or on-premise (compare to Amazon’s SQS). You can store large numbers of messages to be shared between independent components of applications and communicated asynchronously via HTTP or HTTPS.</a:t>
            </a:r>
            <a:endParaRPr lang="en-US" sz="2400" b="0" i="0" dirty="0">
              <a:solidFill>
                <a:srgbClr val="161616"/>
              </a:solidFill>
              <a:effectLst/>
              <a:latin typeface="Calibri" panose="020F0502020204030204" pitchFamily="34" charset="0"/>
              <a:cs typeface="Calibri" panose="020F0502020204030204" pitchFamily="34" charset="0"/>
            </a:endParaRPr>
          </a:p>
          <a:p>
            <a:pPr marL="0" indent="0" algn="l">
              <a:buNone/>
            </a:pPr>
            <a:r>
              <a:rPr lang="en-US" sz="2400" b="0" i="0" dirty="0">
                <a:solidFill>
                  <a:srgbClr val="2A3B4F"/>
                </a:solidFill>
                <a:effectLst/>
                <a:highlight>
                  <a:srgbClr val="FFFF00"/>
                </a:highlight>
                <a:latin typeface="Calibri" panose="020F0502020204030204" pitchFamily="34" charset="0"/>
                <a:cs typeface="Calibri" panose="020F0502020204030204" pitchFamily="34" charset="0"/>
              </a:rPr>
              <a:t>Azure Table Storage</a:t>
            </a:r>
            <a:r>
              <a:rPr lang="en-US" sz="2400" b="0" i="0" dirty="0">
                <a:solidFill>
                  <a:srgbClr val="2A3B4F"/>
                </a:solidFill>
                <a:effectLst/>
                <a:latin typeface="Calibri" panose="020F0502020204030204" pitchFamily="34" charset="0"/>
                <a:cs typeface="Calibri" panose="020F0502020204030204" pitchFamily="34" charset="0"/>
              </a:rPr>
              <a:t>, as the name indicates, is preferred for tabular data, which is ideal for key-value NoSQL data storage. Table Storage is massively scalable and extremely easy to use. Like other NoSQL data stores, it is schema-less and accessed via a REST API. Azure Table Storage is now part of Azure Cosmos DB.</a:t>
            </a:r>
          </a:p>
          <a:p>
            <a:br>
              <a:rPr lang="en-US" sz="1050" dirty="0"/>
            </a:br>
            <a:br>
              <a:rPr lang="en-US" sz="1400" dirty="0"/>
            </a:b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808635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24521E1-F016-215E-FEC9-288A3D19B3C6}"/>
              </a:ext>
            </a:extLst>
          </p:cNvPr>
          <p:cNvSpPr>
            <a:spLocks noGrp="1"/>
          </p:cNvSpPr>
          <p:nvPr>
            <p:ph type="title"/>
          </p:nvPr>
        </p:nvSpPr>
        <p:spPr>
          <a:xfrm>
            <a:off x="630936" y="640080"/>
            <a:ext cx="4818888" cy="1481328"/>
          </a:xfrm>
        </p:spPr>
        <p:txBody>
          <a:bodyPr anchor="b">
            <a:normAutofit/>
          </a:bodyPr>
          <a:lstStyle/>
          <a:p>
            <a:pPr>
              <a:lnSpc>
                <a:spcPct val="90000"/>
              </a:lnSpc>
            </a:pPr>
            <a:r>
              <a:rPr lang="en-US" sz="4300">
                <a:highlight>
                  <a:srgbClr val="FFFF00"/>
                </a:highlight>
                <a:latin typeface="Calibri" panose="020F0502020204030204" pitchFamily="34" charset="0"/>
                <a:cs typeface="Calibri" panose="020F0502020204030204" pitchFamily="34" charset="0"/>
              </a:rPr>
              <a:t>Azure Storage Account Creation ::</a:t>
            </a:r>
            <a:endParaRPr lang="en-IN" sz="4300">
              <a:highlight>
                <a:srgbClr val="FFFF00"/>
              </a:highlight>
              <a:latin typeface="Calibri" panose="020F0502020204030204" pitchFamily="34" charset="0"/>
              <a:cs typeface="Calibri" panose="020F0502020204030204" pitchFamily="34" charset="0"/>
            </a:endParaRPr>
          </a:p>
        </p:txBody>
      </p:sp>
      <p:sp>
        <p:nvSpPr>
          <p:cNvPr id="21"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F1B965"/>
          </a:solidFill>
          <a:ln w="38100" cap="rnd">
            <a:solidFill>
              <a:srgbClr val="F1B965"/>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BE08733-54BA-B311-430C-AFB4CB88AF1F}"/>
              </a:ext>
            </a:extLst>
          </p:cNvPr>
          <p:cNvSpPr>
            <a:spLocks noGrp="1"/>
          </p:cNvSpPr>
          <p:nvPr>
            <p:ph idx="1"/>
          </p:nvPr>
        </p:nvSpPr>
        <p:spPr>
          <a:xfrm>
            <a:off x="630936" y="2660904"/>
            <a:ext cx="4818888" cy="3924808"/>
          </a:xfrm>
        </p:spPr>
        <p:txBody>
          <a:bodyPr anchor="t">
            <a:normAutofit/>
          </a:bodyPr>
          <a:lstStyle/>
          <a:p>
            <a:pPr>
              <a:lnSpc>
                <a:spcPct val="100000"/>
              </a:lnSpc>
            </a:pPr>
            <a:r>
              <a:rPr lang="en-US" sz="2000" dirty="0">
                <a:latin typeface="Calibri" panose="020F0502020204030204" pitchFamily="34" charset="0"/>
                <a:cs typeface="Calibri" panose="020F0502020204030204" pitchFamily="34" charset="0"/>
              </a:rPr>
              <a:t>As we discussed earlier, To get the Services of Azure Storage, we need to create Storage account.</a:t>
            </a:r>
            <a:r>
              <a:rPr lang="en-IN" sz="2000" dirty="0">
                <a:latin typeface="Calibri" panose="020F0502020204030204" pitchFamily="34" charset="0"/>
                <a:cs typeface="Calibri" panose="020F0502020204030204" pitchFamily="34" charset="0"/>
              </a:rPr>
              <a:t>Let’s discuss here how to storage account </a:t>
            </a:r>
          </a:p>
          <a:p>
            <a:pPr>
              <a:lnSpc>
                <a:spcPct val="100000"/>
              </a:lnSpc>
            </a:pPr>
            <a:r>
              <a:rPr lang="en-IN" sz="2000" dirty="0">
                <a:latin typeface="Calibri" panose="020F0502020204030204" pitchFamily="34" charset="0"/>
                <a:cs typeface="Calibri" panose="020F0502020204030204" pitchFamily="34" charset="0"/>
              </a:rPr>
              <a:t>Step 1: Visit Portal .com, click on create a resource and search for Storage Accounts</a:t>
            </a:r>
          </a:p>
          <a:p>
            <a:pPr>
              <a:lnSpc>
                <a:spcPct val="100000"/>
              </a:lnSpc>
            </a:pPr>
            <a:r>
              <a:rPr lang="en-IN" sz="2000" dirty="0">
                <a:latin typeface="Calibri" panose="020F0502020204030204" pitchFamily="34" charset="0"/>
                <a:cs typeface="Calibri" panose="020F0502020204030204" pitchFamily="34" charset="0"/>
              </a:rPr>
              <a:t>Step2 : Mention your subscription , resource group.</a:t>
            </a:r>
          </a:p>
          <a:p>
            <a:pPr>
              <a:lnSpc>
                <a:spcPct val="100000"/>
              </a:lnSpc>
            </a:pPr>
            <a:r>
              <a:rPr lang="en-IN" sz="2000" dirty="0">
                <a:latin typeface="Calibri" panose="020F0502020204030204" pitchFamily="34" charset="0"/>
                <a:cs typeface="Calibri" panose="020F0502020204030204" pitchFamily="34" charset="0"/>
              </a:rPr>
              <a:t>Setp3 : Define Storage account name and that should be unique across all existing storage accounts in Azure </a:t>
            </a:r>
          </a:p>
          <a:p>
            <a:pPr>
              <a:lnSpc>
                <a:spcPct val="100000"/>
              </a:lnSpc>
            </a:pPr>
            <a:endParaRPr lang="en-US" sz="26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23" name="Ink 2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23" name="Ink 22">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5" name="Picture 4">
            <a:extLst>
              <a:ext uri="{FF2B5EF4-FFF2-40B4-BE49-F238E27FC236}">
                <a16:creationId xmlns:a16="http://schemas.microsoft.com/office/drawing/2014/main" id="{22BF5FC7-8321-84E7-7CE3-561EC7BBAD98}"/>
              </a:ext>
            </a:extLst>
          </p:cNvPr>
          <p:cNvPicPr>
            <a:picLocks noChangeAspect="1"/>
          </p:cNvPicPr>
          <p:nvPr/>
        </p:nvPicPr>
        <p:blipFill>
          <a:blip r:embed="rId4"/>
          <a:stretch>
            <a:fillRect/>
          </a:stretch>
        </p:blipFill>
        <p:spPr>
          <a:xfrm>
            <a:off x="6436239" y="640080"/>
            <a:ext cx="5277520" cy="5646800"/>
          </a:xfrm>
          <a:prstGeom prst="rect">
            <a:avLst/>
          </a:prstGeom>
        </p:spPr>
      </p:pic>
    </p:spTree>
    <p:extLst>
      <p:ext uri="{BB962C8B-B14F-4D97-AF65-F5344CB8AC3E}">
        <p14:creationId xmlns:p14="http://schemas.microsoft.com/office/powerpoint/2010/main" val="32101875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B021D-C012-8E56-707C-B90E4C25B783}"/>
              </a:ext>
            </a:extLst>
          </p:cNvPr>
          <p:cNvSpPr>
            <a:spLocks noGrp="1"/>
          </p:cNvSpPr>
          <p:nvPr>
            <p:ph type="title"/>
          </p:nvPr>
        </p:nvSpPr>
        <p:spPr>
          <a:xfrm>
            <a:off x="838200" y="192405"/>
            <a:ext cx="10515600" cy="311531"/>
          </a:xfrm>
        </p:spPr>
        <p:txBody>
          <a:bodyPr>
            <a:normAutofit fontScale="90000"/>
          </a:bodyPr>
          <a:lstStyle/>
          <a:p>
            <a:r>
              <a:rPr lang="en-US" sz="1800" dirty="0">
                <a:latin typeface="Calibri" panose="020F0502020204030204" pitchFamily="34" charset="0"/>
                <a:cs typeface="Calibri" panose="020F0502020204030204" pitchFamily="34" charset="0"/>
              </a:rPr>
              <a:t>Continue……</a:t>
            </a:r>
            <a:endParaRPr lang="en-IN" sz="18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859B0B7-11B2-F5D2-86C6-B517BBBE4704}"/>
              </a:ext>
            </a:extLst>
          </p:cNvPr>
          <p:cNvSpPr>
            <a:spLocks noGrp="1"/>
          </p:cNvSpPr>
          <p:nvPr>
            <p:ph idx="1"/>
          </p:nvPr>
        </p:nvSpPr>
        <p:spPr>
          <a:xfrm>
            <a:off x="71120" y="503936"/>
            <a:ext cx="11938000" cy="6161659"/>
          </a:xfrm>
        </p:spPr>
        <p:txBody>
          <a:bodyPr>
            <a:normAutofit/>
          </a:bodyPr>
          <a:lstStyle/>
          <a:p>
            <a:r>
              <a:rPr lang="en-US" sz="2000" dirty="0">
                <a:latin typeface="Calibri" panose="020F0502020204030204" pitchFamily="34" charset="0"/>
                <a:cs typeface="Calibri" panose="020F0502020204030204" pitchFamily="34" charset="0"/>
              </a:rPr>
              <a:t>Step 4: Mention the region , so that our storage account will host in that region. </a:t>
            </a:r>
          </a:p>
          <a:p>
            <a:r>
              <a:rPr lang="en-US" sz="2000" dirty="0">
                <a:latin typeface="Calibri" panose="020F0502020204030204" pitchFamily="34" charset="0"/>
                <a:cs typeface="Calibri" panose="020F0502020204030204" pitchFamily="34" charset="0"/>
              </a:rPr>
              <a:t>Step 5: In performance , select standard or premium , whenever you want to access the data with no delay or lower latency the choose premium </a:t>
            </a:r>
          </a:p>
          <a:p>
            <a:r>
              <a:rPr lang="en-US" sz="2000" dirty="0">
                <a:highlight>
                  <a:srgbClr val="FFFF00"/>
                </a:highlight>
                <a:latin typeface="Calibri" panose="020F0502020204030204" pitchFamily="34" charset="0"/>
                <a:cs typeface="Calibri" panose="020F0502020204030204" pitchFamily="34" charset="0"/>
              </a:rPr>
              <a:t>Step 6: Redundancy </a:t>
            </a:r>
            <a:r>
              <a:rPr lang="en-US" sz="2000" dirty="0">
                <a:latin typeface="Calibri" panose="020F0502020204030204" pitchFamily="34" charset="0"/>
                <a:cs typeface="Calibri" panose="020F0502020204030204" pitchFamily="34" charset="0"/>
              </a:rPr>
              <a:t>: Means that, </a:t>
            </a:r>
            <a:r>
              <a:rPr lang="en-US" sz="2000" dirty="0">
                <a:solidFill>
                  <a:srgbClr val="292827"/>
                </a:solidFill>
                <a:latin typeface="Calibri" panose="020F0502020204030204" pitchFamily="34" charset="0"/>
                <a:cs typeface="Calibri" panose="020F0502020204030204" pitchFamily="34" charset="0"/>
              </a:rPr>
              <a:t>t</a:t>
            </a:r>
            <a:r>
              <a:rPr lang="en-US" sz="2000" b="0" i="0" dirty="0">
                <a:solidFill>
                  <a:srgbClr val="292827"/>
                </a:solidFill>
                <a:effectLst/>
                <a:latin typeface="Calibri" panose="020F0502020204030204" pitchFamily="34" charset="0"/>
                <a:cs typeface="Calibri" panose="020F0502020204030204" pitchFamily="34" charset="0"/>
              </a:rPr>
              <a:t>he data in your Azure storage account is always replicated to ensure durability and high availability. Choose a replication strategy that matches your durability requirements. Some settings can't be changed after the storage account is created. Select any one of the following Local-redundant, Zone-redundant, Geo-redundant and Geo-zone-redundant (will cover more details in the next slide)</a:t>
            </a:r>
          </a:p>
          <a:p>
            <a:r>
              <a:rPr lang="en-US" sz="2000" dirty="0">
                <a:solidFill>
                  <a:srgbClr val="292827"/>
                </a:solidFill>
                <a:latin typeface="Calibri" panose="020F0502020204030204" pitchFamily="34" charset="0"/>
                <a:cs typeface="Calibri" panose="020F0502020204030204" pitchFamily="34" charset="0"/>
              </a:rPr>
              <a:t>Step 7: In Advanced Tab , you can configure additional options and modify default settings for your new storage account. Some of these options can also be configured after the storage account is created, while others must be configured at the time of creation like selecting either you want Blob Storage or Gen2 or File Share </a:t>
            </a:r>
          </a:p>
          <a:p>
            <a:r>
              <a:rPr lang="en-US" sz="2000" dirty="0">
                <a:solidFill>
                  <a:srgbClr val="292827"/>
                </a:solidFill>
                <a:latin typeface="Calibri" panose="020F0502020204030204" pitchFamily="34" charset="0"/>
                <a:cs typeface="Calibri" panose="020F0502020204030204" pitchFamily="34" charset="0"/>
              </a:rPr>
              <a:t>If you want a Gen2 Storage account, select </a:t>
            </a:r>
            <a:r>
              <a:rPr lang="en-US" sz="2000" dirty="0">
                <a:solidFill>
                  <a:srgbClr val="00B0F0"/>
                </a:solidFill>
                <a:latin typeface="Calibri" panose="020F0502020204030204" pitchFamily="34" charset="0"/>
                <a:cs typeface="Calibri" panose="020F0502020204030204" pitchFamily="34" charset="0"/>
              </a:rPr>
              <a:t>Enable Hierarchical namespace, </a:t>
            </a:r>
            <a:r>
              <a:rPr lang="en-US" sz="2000" dirty="0">
                <a:latin typeface="Calibri" panose="020F0502020204030204" pitchFamily="34" charset="0"/>
                <a:cs typeface="Calibri" panose="020F0502020204030204" pitchFamily="34" charset="0"/>
              </a:rPr>
              <a:t>else if you want to create </a:t>
            </a:r>
            <a:r>
              <a:rPr lang="en-US" sz="2000" dirty="0">
                <a:solidFill>
                  <a:srgbClr val="00B0F0"/>
                </a:solidFill>
                <a:latin typeface="Calibri" panose="020F0502020204030204" pitchFamily="34" charset="0"/>
                <a:cs typeface="Calibri" panose="020F0502020204030204" pitchFamily="34" charset="0"/>
              </a:rPr>
              <a:t>only Blob Storage go the Blob storage section at below</a:t>
            </a:r>
          </a:p>
          <a:p>
            <a:r>
              <a:rPr lang="en-US" sz="2000" dirty="0">
                <a:latin typeface="Calibri" panose="020F0502020204030204" pitchFamily="34" charset="0"/>
                <a:cs typeface="Calibri" panose="020F0502020204030204" pitchFamily="34" charset="0"/>
              </a:rPr>
              <a:t>Link for Blob storage creation </a:t>
            </a:r>
            <a:r>
              <a:rPr lang="en-US" sz="2000" dirty="0">
                <a:solidFill>
                  <a:srgbClr val="00B0F0"/>
                </a:solidFill>
                <a:latin typeface="Calibri" panose="020F0502020204030204" pitchFamily="34" charset="0"/>
                <a:cs typeface="Calibri" panose="020F0502020204030204" pitchFamily="34" charset="0"/>
              </a:rPr>
              <a:t>: </a:t>
            </a:r>
            <a:r>
              <a:rPr lang="en-US" sz="2000" dirty="0">
                <a:solidFill>
                  <a:srgbClr val="00B0F0"/>
                </a:solidFill>
                <a:latin typeface="Calibri" panose="020F0502020204030204" pitchFamily="34" charset="0"/>
                <a:cs typeface="Calibri" panose="020F0502020204030204" pitchFamily="34" charset="0"/>
                <a:hlinkClick r:id="rId2"/>
              </a:rPr>
              <a:t>https://k21academy.com/microsoft-azure/admin/azure-blob-storage/</a:t>
            </a:r>
            <a:endParaRPr lang="en-US" sz="2000" dirty="0">
              <a:solidFill>
                <a:srgbClr val="00B0F0"/>
              </a:solidFill>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Link for Gen2 Storage Creation </a:t>
            </a:r>
            <a:r>
              <a:rPr lang="en-US" sz="2000" dirty="0">
                <a:solidFill>
                  <a:srgbClr val="00B0F0"/>
                </a:solidFill>
                <a:latin typeface="Calibri" panose="020F0502020204030204" pitchFamily="34" charset="0"/>
                <a:cs typeface="Calibri" panose="020F0502020204030204" pitchFamily="34" charset="0"/>
              </a:rPr>
              <a:t>: </a:t>
            </a:r>
            <a:r>
              <a:rPr lang="en-US" sz="2000" dirty="0">
                <a:solidFill>
                  <a:srgbClr val="00B0F0"/>
                </a:solidFill>
                <a:latin typeface="Calibri" panose="020F0502020204030204" pitchFamily="34" charset="0"/>
                <a:cs typeface="Calibri" panose="020F0502020204030204" pitchFamily="34" charset="0"/>
                <a:hlinkClick r:id="rId3"/>
              </a:rPr>
              <a:t>https://www.techbrothersit.com/2022/01/how-to-create-azure-data-lake-storage.html</a:t>
            </a:r>
            <a:endParaRPr lang="en-US" sz="2000" dirty="0">
              <a:solidFill>
                <a:srgbClr val="00B0F0"/>
              </a:solidFill>
              <a:latin typeface="Calibri" panose="020F0502020204030204" pitchFamily="34" charset="0"/>
              <a:cs typeface="Calibri" panose="020F0502020204030204" pitchFamily="34" charset="0"/>
            </a:endParaRPr>
          </a:p>
          <a:p>
            <a:endParaRPr lang="en-US" sz="2000" dirty="0">
              <a:solidFill>
                <a:srgbClr val="00B0F0"/>
              </a:solidFill>
              <a:latin typeface="Calibri" panose="020F0502020204030204" pitchFamily="34" charset="0"/>
              <a:cs typeface="Calibri" panose="020F0502020204030204" pitchFamily="34" charset="0"/>
            </a:endParaRPr>
          </a:p>
          <a:p>
            <a:endParaRPr lang="en-IN" sz="2000" dirty="0">
              <a:solidFill>
                <a:srgbClr val="00B0F0"/>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330219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559EC6-0BDC-EF50-C270-A981D73A9ED4}"/>
              </a:ext>
            </a:extLst>
          </p:cNvPr>
          <p:cNvSpPr>
            <a:spLocks noGrp="1"/>
          </p:cNvSpPr>
          <p:nvPr>
            <p:ph type="title"/>
          </p:nvPr>
        </p:nvSpPr>
        <p:spPr>
          <a:xfrm>
            <a:off x="838200" y="365125"/>
            <a:ext cx="10515600" cy="311531"/>
          </a:xfrm>
        </p:spPr>
        <p:txBody>
          <a:bodyPr>
            <a:normAutofit fontScale="90000"/>
          </a:bodyPr>
          <a:lstStyle/>
          <a:p>
            <a:r>
              <a:rPr lang="en-US" sz="2000" dirty="0">
                <a:latin typeface="Calibri" panose="020F0502020204030204" pitchFamily="34" charset="0"/>
                <a:cs typeface="Calibri" panose="020F0502020204030204" pitchFamily="34" charset="0"/>
              </a:rPr>
              <a:t>Continue….</a:t>
            </a:r>
            <a:endParaRPr lang="en-IN" sz="20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7CD730F9-84C8-AAB2-FE9E-13212F26D9AD}"/>
              </a:ext>
            </a:extLst>
          </p:cNvPr>
          <p:cNvSpPr>
            <a:spLocks noGrp="1"/>
          </p:cNvSpPr>
          <p:nvPr>
            <p:ph idx="1"/>
          </p:nvPr>
        </p:nvSpPr>
        <p:spPr>
          <a:xfrm>
            <a:off x="352425" y="904875"/>
            <a:ext cx="11463655" cy="5588000"/>
          </a:xfrm>
        </p:spPr>
        <p:txBody>
          <a:bodyPr>
            <a:normAutofit/>
          </a:bodyPr>
          <a:lstStyle/>
          <a:p>
            <a:r>
              <a:rPr lang="en-US" sz="2000" dirty="0">
                <a:latin typeface="Calibri" panose="020F0502020204030204" pitchFamily="34" charset="0"/>
                <a:cs typeface="Calibri" panose="020F0502020204030204" pitchFamily="34" charset="0"/>
              </a:rPr>
              <a:t>Couple of options are left optional and they will manage by the Azure itself </a:t>
            </a:r>
          </a:p>
          <a:p>
            <a:r>
              <a:rPr lang="en-US" sz="2000" dirty="0">
                <a:latin typeface="Calibri" panose="020F0502020204030204" pitchFamily="34" charset="0"/>
                <a:cs typeface="Calibri" panose="020F0502020204030204" pitchFamily="34" charset="0"/>
              </a:rPr>
              <a:t>Access Tier tells you about either you want to access file or blob from Blob Storage account frequently or not </a:t>
            </a: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Once after mentioning necessary details click on </a:t>
            </a:r>
            <a:r>
              <a:rPr lang="en-US" sz="2000" dirty="0">
                <a:highlight>
                  <a:srgbClr val="FFFF00"/>
                </a:highlight>
                <a:latin typeface="Calibri" panose="020F0502020204030204" pitchFamily="34" charset="0"/>
                <a:cs typeface="Calibri" panose="020F0502020204030204" pitchFamily="34" charset="0"/>
              </a:rPr>
              <a:t>Review</a:t>
            </a:r>
          </a:p>
          <a:p>
            <a:pPr marL="0" indent="0">
              <a:buNone/>
            </a:pPr>
            <a:r>
              <a:rPr lang="en-US" sz="2000" dirty="0">
                <a:highlight>
                  <a:srgbClr val="FFFF00"/>
                </a:highlight>
                <a:latin typeface="Calibri" panose="020F0502020204030204" pitchFamily="34" charset="0"/>
                <a:cs typeface="Calibri" panose="020F0502020204030204" pitchFamily="34" charset="0"/>
              </a:rPr>
              <a:t>If </a:t>
            </a:r>
            <a:r>
              <a:rPr lang="en-US" sz="2000" dirty="0">
                <a:latin typeface="Calibri" panose="020F0502020204030204" pitchFamily="34" charset="0"/>
                <a:cs typeface="Calibri" panose="020F0502020204030204" pitchFamily="34" charset="0"/>
              </a:rPr>
              <a:t>review successful</a:t>
            </a:r>
            <a:r>
              <a:rPr lang="en-US" sz="2000" dirty="0">
                <a:highlight>
                  <a:srgbClr val="FFFF00"/>
                </a:highlight>
                <a:latin typeface="Calibri" panose="020F0502020204030204" pitchFamily="34" charset="0"/>
                <a:cs typeface="Calibri" panose="020F0502020204030204" pitchFamily="34" charset="0"/>
              </a:rPr>
              <a:t>, then click on create button </a:t>
            </a:r>
          </a:p>
          <a:p>
            <a:pPr marL="0" indent="0">
              <a:buNone/>
            </a:pPr>
            <a:endParaRPr lang="en-US" sz="2000" dirty="0">
              <a:highlight>
                <a:srgbClr val="FFFF00"/>
              </a:highlight>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a:p>
            <a:r>
              <a:rPr lang="en-IN" sz="2000" dirty="0">
                <a:latin typeface="Calibri" panose="020F0502020204030204" pitchFamily="34" charset="0"/>
                <a:cs typeface="Calibri" panose="020F0502020204030204" pitchFamily="34" charset="0"/>
              </a:rPr>
              <a:t>The files or data presented in the storage account</a:t>
            </a:r>
          </a:p>
          <a:p>
            <a:pPr marL="0" indent="0">
              <a:buNone/>
            </a:pPr>
            <a:r>
              <a:rPr lang="en-IN" sz="2000" dirty="0">
                <a:latin typeface="Calibri" panose="020F0502020204030204" pitchFamily="34" charset="0"/>
                <a:cs typeface="Calibri" panose="020F0502020204030204" pitchFamily="34" charset="0"/>
              </a:rPr>
              <a:t>Can be accessed using Access Key</a:t>
            </a:r>
          </a:p>
        </p:txBody>
      </p:sp>
      <p:pic>
        <p:nvPicPr>
          <p:cNvPr id="5" name="Picture 4">
            <a:extLst>
              <a:ext uri="{FF2B5EF4-FFF2-40B4-BE49-F238E27FC236}">
                <a16:creationId xmlns:a16="http://schemas.microsoft.com/office/drawing/2014/main" id="{FF8357DB-8294-7721-D0F0-75A923E5FB12}"/>
              </a:ext>
            </a:extLst>
          </p:cNvPr>
          <p:cNvPicPr>
            <a:picLocks noChangeAspect="1"/>
          </p:cNvPicPr>
          <p:nvPr/>
        </p:nvPicPr>
        <p:blipFill>
          <a:blip r:embed="rId2"/>
          <a:stretch>
            <a:fillRect/>
          </a:stretch>
        </p:blipFill>
        <p:spPr>
          <a:xfrm>
            <a:off x="6624320" y="1887292"/>
            <a:ext cx="5567680" cy="4833801"/>
          </a:xfrm>
          <a:prstGeom prst="rect">
            <a:avLst/>
          </a:prstGeom>
        </p:spPr>
      </p:pic>
      <p:sp>
        <p:nvSpPr>
          <p:cNvPr id="6" name="Rectangle 5">
            <a:extLst>
              <a:ext uri="{FF2B5EF4-FFF2-40B4-BE49-F238E27FC236}">
                <a16:creationId xmlns:a16="http://schemas.microsoft.com/office/drawing/2014/main" id="{9509ABB2-3F2B-24C9-FD9F-1A3D69FBE82E}"/>
              </a:ext>
            </a:extLst>
          </p:cNvPr>
          <p:cNvSpPr/>
          <p:nvPr/>
        </p:nvSpPr>
        <p:spPr>
          <a:xfrm>
            <a:off x="352425" y="4038600"/>
            <a:ext cx="5895975" cy="135255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Useful link : </a:t>
            </a:r>
            <a:r>
              <a:rPr lang="en-US" dirty="0">
                <a:latin typeface="Calibri" panose="020F0502020204030204" pitchFamily="34" charset="0"/>
                <a:cs typeface="Calibri" panose="020F0502020204030204" pitchFamily="34" charset="0"/>
                <a:hlinkClick r:id="rId3"/>
              </a:rPr>
              <a:t>https://learn.microsoft.com/en-us/azure/storage/common/storage-account-create?tabs=azure-portal</a:t>
            </a:r>
            <a:endParaRPr lang="en-US" dirty="0">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9671399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CD672-B83F-ABEC-7E18-3735EE40194B}"/>
              </a:ext>
            </a:extLst>
          </p:cNvPr>
          <p:cNvSpPr>
            <a:spLocks noGrp="1"/>
          </p:cNvSpPr>
          <p:nvPr>
            <p:ph type="title"/>
          </p:nvPr>
        </p:nvSpPr>
        <p:spPr>
          <a:xfrm>
            <a:off x="838200" y="88901"/>
            <a:ext cx="10515600" cy="673100"/>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::Azure Storage Account Redundancy ::</a:t>
            </a:r>
            <a:endParaRPr lang="en-IN" sz="3200" dirty="0">
              <a:highlight>
                <a:srgbClr val="FFFF00"/>
              </a:highlight>
              <a:latin typeface="Calibri" panose="020F0502020204030204" pitchFamily="34" charset="0"/>
              <a:cs typeface="Calibri" panose="020F0502020204030204" pitchFamily="34" charset="0"/>
            </a:endParaRPr>
          </a:p>
        </p:txBody>
      </p:sp>
      <p:pic>
        <p:nvPicPr>
          <p:cNvPr id="5" name="Content Placeholder 4">
            <a:extLst>
              <a:ext uri="{FF2B5EF4-FFF2-40B4-BE49-F238E27FC236}">
                <a16:creationId xmlns:a16="http://schemas.microsoft.com/office/drawing/2014/main" id="{E26B38E4-7935-8452-DB92-E68D37AA5488}"/>
              </a:ext>
            </a:extLst>
          </p:cNvPr>
          <p:cNvPicPr>
            <a:picLocks noGrp="1" noChangeAspect="1"/>
          </p:cNvPicPr>
          <p:nvPr>
            <p:ph idx="1"/>
          </p:nvPr>
        </p:nvPicPr>
        <p:blipFill>
          <a:blip r:embed="rId2"/>
          <a:stretch>
            <a:fillRect/>
          </a:stretch>
        </p:blipFill>
        <p:spPr>
          <a:xfrm>
            <a:off x="-73025" y="1168401"/>
            <a:ext cx="6047105" cy="3728719"/>
          </a:xfrm>
        </p:spPr>
      </p:pic>
      <p:pic>
        <p:nvPicPr>
          <p:cNvPr id="7" name="Picture 6">
            <a:extLst>
              <a:ext uri="{FF2B5EF4-FFF2-40B4-BE49-F238E27FC236}">
                <a16:creationId xmlns:a16="http://schemas.microsoft.com/office/drawing/2014/main" id="{EBA3D78B-3209-8009-B5AD-BBAC5DA72C86}"/>
              </a:ext>
            </a:extLst>
          </p:cNvPr>
          <p:cNvPicPr>
            <a:picLocks noChangeAspect="1"/>
          </p:cNvPicPr>
          <p:nvPr/>
        </p:nvPicPr>
        <p:blipFill>
          <a:blip r:embed="rId3"/>
          <a:stretch>
            <a:fillRect/>
          </a:stretch>
        </p:blipFill>
        <p:spPr>
          <a:xfrm>
            <a:off x="5974080" y="1087120"/>
            <a:ext cx="6289041" cy="5415280"/>
          </a:xfrm>
          <a:prstGeom prst="rect">
            <a:avLst/>
          </a:prstGeom>
        </p:spPr>
      </p:pic>
    </p:spTree>
    <p:extLst>
      <p:ext uri="{BB962C8B-B14F-4D97-AF65-F5344CB8AC3E}">
        <p14:creationId xmlns:p14="http://schemas.microsoft.com/office/powerpoint/2010/main" val="35241289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A227192-6D13-C1DF-8653-5DCD98969B39}"/>
              </a:ext>
            </a:extLst>
          </p:cNvPr>
          <p:cNvPicPr>
            <a:picLocks noChangeAspect="1"/>
          </p:cNvPicPr>
          <p:nvPr/>
        </p:nvPicPr>
        <p:blipFill>
          <a:blip r:embed="rId2"/>
          <a:stretch>
            <a:fillRect/>
          </a:stretch>
        </p:blipFill>
        <p:spPr>
          <a:xfrm>
            <a:off x="81280" y="330425"/>
            <a:ext cx="12192000" cy="6527575"/>
          </a:xfrm>
          <a:prstGeom prst="rect">
            <a:avLst/>
          </a:prstGeom>
        </p:spPr>
      </p:pic>
    </p:spTree>
    <p:extLst>
      <p:ext uri="{BB962C8B-B14F-4D97-AF65-F5344CB8AC3E}">
        <p14:creationId xmlns:p14="http://schemas.microsoft.com/office/powerpoint/2010/main" val="16969878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CE6F76-D5C4-7A8F-DF3A-4DBCA88F3BFF}"/>
              </a:ext>
            </a:extLst>
          </p:cNvPr>
          <p:cNvSpPr>
            <a:spLocks noGrp="1"/>
          </p:cNvSpPr>
          <p:nvPr>
            <p:ph type="title"/>
          </p:nvPr>
        </p:nvSpPr>
        <p:spPr/>
        <p:txBody>
          <a:bodyPr/>
          <a:lstStyle/>
          <a:p>
            <a:r>
              <a:rPr lang="en-US" dirty="0"/>
              <a:t>Context:</a:t>
            </a:r>
            <a:endParaRPr lang="en-IN" dirty="0"/>
          </a:p>
        </p:txBody>
      </p:sp>
      <p:sp>
        <p:nvSpPr>
          <p:cNvPr id="3" name="Content Placeholder 2">
            <a:extLst>
              <a:ext uri="{FF2B5EF4-FFF2-40B4-BE49-F238E27FC236}">
                <a16:creationId xmlns:a16="http://schemas.microsoft.com/office/drawing/2014/main" id="{0C4E50E4-01DB-88E8-E369-1B0411337DCA}"/>
              </a:ext>
            </a:extLst>
          </p:cNvPr>
          <p:cNvSpPr>
            <a:spLocks noGrp="1"/>
          </p:cNvSpPr>
          <p:nvPr>
            <p:ph idx="1"/>
          </p:nvPr>
        </p:nvSpPr>
        <p:spPr>
          <a:xfrm>
            <a:off x="838200" y="1929383"/>
            <a:ext cx="10515600" cy="4563491"/>
          </a:xfrm>
        </p:spPr>
        <p:txBody>
          <a:bodyPr>
            <a:normAutofit lnSpcReduction="10000"/>
          </a:bodyPr>
          <a:lstStyle/>
          <a:p>
            <a:r>
              <a:rPr lang="en-US" dirty="0">
                <a:latin typeface="Times New Roman" panose="02020603050405020304" pitchFamily="18" charset="0"/>
                <a:cs typeface="Times New Roman" panose="02020603050405020304" pitchFamily="18" charset="0"/>
              </a:rPr>
              <a:t>Azure Introduction :: 3-7</a:t>
            </a:r>
          </a:p>
          <a:p>
            <a:r>
              <a:rPr lang="en-US" dirty="0">
                <a:latin typeface="Times New Roman" panose="02020603050405020304" pitchFamily="18" charset="0"/>
                <a:cs typeface="Times New Roman" panose="02020603050405020304" pitchFamily="18" charset="0"/>
              </a:rPr>
              <a:t>Azure Subscription :: 8</a:t>
            </a:r>
          </a:p>
          <a:p>
            <a:r>
              <a:rPr lang="en-US" dirty="0">
                <a:latin typeface="Times New Roman" panose="02020603050405020304" pitchFamily="18" charset="0"/>
                <a:cs typeface="Times New Roman" panose="02020603050405020304" pitchFamily="18" charset="0"/>
              </a:rPr>
              <a:t>Azure Active Directory : 10-11</a:t>
            </a:r>
          </a:p>
          <a:p>
            <a:r>
              <a:rPr lang="en-US" dirty="0">
                <a:latin typeface="Times New Roman" panose="02020603050405020304" pitchFamily="18" charset="0"/>
                <a:cs typeface="Times New Roman" panose="02020603050405020304" pitchFamily="18" charset="0"/>
              </a:rPr>
              <a:t>Azure Resources Group : 9 </a:t>
            </a:r>
          </a:p>
          <a:p>
            <a:r>
              <a:rPr lang="en-US" dirty="0">
                <a:latin typeface="Times New Roman" panose="02020603050405020304" pitchFamily="18" charset="0"/>
                <a:cs typeface="Times New Roman" panose="02020603050405020304" pitchFamily="18" charset="0"/>
              </a:rPr>
              <a:t>Azure Storage Account : 12-22</a:t>
            </a:r>
          </a:p>
          <a:p>
            <a:r>
              <a:rPr lang="en-US" dirty="0">
                <a:latin typeface="Times New Roman" panose="02020603050405020304" pitchFamily="18" charset="0"/>
                <a:cs typeface="Times New Roman" panose="02020603050405020304" pitchFamily="18" charset="0"/>
              </a:rPr>
              <a:t>Azure SQL Database : 23-29</a:t>
            </a:r>
          </a:p>
          <a:p>
            <a:r>
              <a:rPr lang="en-US" dirty="0">
                <a:latin typeface="Times New Roman" panose="02020603050405020304" pitchFamily="18" charset="0"/>
                <a:cs typeface="Times New Roman" panose="02020603050405020304" pitchFamily="18" charset="0"/>
              </a:rPr>
              <a:t>Azure Key Vault : 30 </a:t>
            </a:r>
          </a:p>
          <a:p>
            <a:r>
              <a:rPr lang="en-US" dirty="0">
                <a:latin typeface="Times New Roman" panose="02020603050405020304" pitchFamily="18" charset="0"/>
                <a:cs typeface="Times New Roman" panose="02020603050405020304" pitchFamily="18" charset="0"/>
              </a:rPr>
              <a:t>DataBricks : 31-33</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21798615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D40E4DC-01BF-4448-6EEE-8D0D30FE61D6}"/>
              </a:ext>
            </a:extLst>
          </p:cNvPr>
          <p:cNvPicPr>
            <a:picLocks noChangeAspect="1"/>
          </p:cNvPicPr>
          <p:nvPr/>
        </p:nvPicPr>
        <p:blipFill>
          <a:blip r:embed="rId2"/>
          <a:stretch>
            <a:fillRect/>
          </a:stretch>
        </p:blipFill>
        <p:spPr>
          <a:xfrm>
            <a:off x="0" y="566"/>
            <a:ext cx="12192000" cy="6856868"/>
          </a:xfrm>
          <a:prstGeom prst="rect">
            <a:avLst/>
          </a:prstGeom>
        </p:spPr>
      </p:pic>
    </p:spTree>
    <p:extLst>
      <p:ext uri="{BB962C8B-B14F-4D97-AF65-F5344CB8AC3E}">
        <p14:creationId xmlns:p14="http://schemas.microsoft.com/office/powerpoint/2010/main" val="514582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4D8C5B1-BBE6-5E11-32A9-5495BE855156}"/>
              </a:ext>
            </a:extLst>
          </p:cNvPr>
          <p:cNvPicPr>
            <a:picLocks noChangeAspect="1"/>
          </p:cNvPicPr>
          <p:nvPr/>
        </p:nvPicPr>
        <p:blipFill>
          <a:blip r:embed="rId2"/>
          <a:stretch>
            <a:fillRect/>
          </a:stretch>
        </p:blipFill>
        <p:spPr>
          <a:xfrm>
            <a:off x="0" y="253290"/>
            <a:ext cx="12192000" cy="6351419"/>
          </a:xfrm>
          <a:prstGeom prst="rect">
            <a:avLst/>
          </a:prstGeom>
        </p:spPr>
      </p:pic>
    </p:spTree>
    <p:extLst>
      <p:ext uri="{BB962C8B-B14F-4D97-AF65-F5344CB8AC3E}">
        <p14:creationId xmlns:p14="http://schemas.microsoft.com/office/powerpoint/2010/main" val="21777559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948FCC-107E-B02D-66EA-9B243FE36969}"/>
              </a:ext>
            </a:extLst>
          </p:cNvPr>
          <p:cNvPicPr>
            <a:picLocks noChangeAspect="1"/>
          </p:cNvPicPr>
          <p:nvPr/>
        </p:nvPicPr>
        <p:blipFill>
          <a:blip r:embed="rId2"/>
          <a:stretch>
            <a:fillRect/>
          </a:stretch>
        </p:blipFill>
        <p:spPr>
          <a:xfrm>
            <a:off x="0" y="250184"/>
            <a:ext cx="12192000" cy="6357631"/>
          </a:xfrm>
          <a:prstGeom prst="rect">
            <a:avLst/>
          </a:prstGeom>
        </p:spPr>
      </p:pic>
    </p:spTree>
    <p:extLst>
      <p:ext uri="{BB962C8B-B14F-4D97-AF65-F5344CB8AC3E}">
        <p14:creationId xmlns:p14="http://schemas.microsoft.com/office/powerpoint/2010/main" val="29110706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FC8F30-45D0-A4B0-1935-C8E3DDDED930}"/>
              </a:ext>
            </a:extLst>
          </p:cNvPr>
          <p:cNvSpPr>
            <a:spLocks noGrp="1"/>
          </p:cNvSpPr>
          <p:nvPr>
            <p:ph type="title"/>
          </p:nvPr>
        </p:nvSpPr>
        <p:spPr>
          <a:xfrm>
            <a:off x="838200" y="228601"/>
            <a:ext cx="10515600" cy="571499"/>
          </a:xfrm>
        </p:spPr>
        <p:txBody>
          <a:bodyPr>
            <a:normAutofit fontScale="90000"/>
          </a:bodyPr>
          <a:lstStyle/>
          <a:p>
            <a:pPr algn="ctr"/>
            <a:r>
              <a:rPr lang="en-US" sz="3200" dirty="0">
                <a:highlight>
                  <a:srgbClr val="FFFF00"/>
                </a:highlight>
                <a:latin typeface="Calibri" panose="020F0502020204030204" pitchFamily="34" charset="0"/>
                <a:cs typeface="Calibri" panose="020F0502020204030204" pitchFamily="34" charset="0"/>
              </a:rPr>
              <a:t>::Azure SQL::</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54BC2DD-67C8-792E-3937-19D1BABB000C}"/>
              </a:ext>
            </a:extLst>
          </p:cNvPr>
          <p:cNvSpPr>
            <a:spLocks noGrp="1"/>
          </p:cNvSpPr>
          <p:nvPr>
            <p:ph idx="1"/>
          </p:nvPr>
        </p:nvSpPr>
        <p:spPr>
          <a:xfrm>
            <a:off x="219075" y="1000124"/>
            <a:ext cx="11801475" cy="5495925"/>
          </a:xfrm>
        </p:spPr>
        <p:txBody>
          <a:bodyPr>
            <a:normAutofit/>
          </a:bodyPr>
          <a:lstStyle/>
          <a:p>
            <a:pPr algn="l" fontAlgn="base"/>
            <a:r>
              <a:rPr lang="en-US" sz="2000" b="0" i="0" dirty="0">
                <a:solidFill>
                  <a:srgbClr val="414141"/>
                </a:solidFill>
                <a:effectLst/>
                <a:latin typeface="Calibri" panose="020F0502020204030204" pitchFamily="34" charset="0"/>
                <a:cs typeface="Calibri" panose="020F0502020204030204" pitchFamily="34" charset="0"/>
              </a:rPr>
              <a:t>Azure SQL is Microsoft’s cloud database service(PAAS). Based on SQL Server database technology and built on Microsoft’s Windows Azure cloud computing platform, SQL Azure enables organizations to store relational data in the cloud and quickly scale the size of their databases up or down as business needs change. Data is hosted, managed and provisioned in Microsoft data centers.</a:t>
            </a:r>
          </a:p>
          <a:p>
            <a:pPr algn="l" fontAlgn="base"/>
            <a:r>
              <a:rPr lang="en-US" sz="2000" b="0" i="0" dirty="0">
                <a:solidFill>
                  <a:srgbClr val="414141"/>
                </a:solidFill>
                <a:effectLst/>
                <a:latin typeface="Calibri" panose="020F0502020204030204" pitchFamily="34" charset="0"/>
                <a:cs typeface="Calibri" panose="020F0502020204030204" pitchFamily="34" charset="0"/>
              </a:rPr>
              <a:t>Organizations can build applications on-premises and move them to SQL Azure or build them on Windows Azure and keep the data in the cloud. SQL Azure supports SQL Server’s Transact-SQL (T-SQL) query language, offers built-in support for high availability and fault tolerance and allows for data to be synchronized between on-premises SQL Server and cloud databases.</a:t>
            </a:r>
          </a:p>
          <a:p>
            <a:pPr algn="l" fontAlgn="base"/>
            <a:r>
              <a:rPr lang="en-US" sz="2000" b="0" i="0" dirty="0">
                <a:solidFill>
                  <a:srgbClr val="252525"/>
                </a:solidFill>
                <a:effectLst/>
                <a:latin typeface="Calibri" panose="020F0502020204030204" pitchFamily="34" charset="0"/>
                <a:cs typeface="Calibri" panose="020F0502020204030204" pitchFamily="34" charset="0"/>
              </a:rPr>
              <a:t>If you want to create a database, you can create a database on-premise that will leave you to maintain the operating system and database server. Further, in the case of an on-premise database, disaster recovery and High Availability will become your headache.</a:t>
            </a:r>
          </a:p>
          <a:p>
            <a:pPr algn="l" fontAlgn="base"/>
            <a:r>
              <a:rPr lang="en-US" sz="2000" b="0" i="0" dirty="0">
                <a:solidFill>
                  <a:srgbClr val="252525"/>
                </a:solidFill>
                <a:effectLst/>
                <a:latin typeface="Calibri" panose="020F0502020204030204" pitchFamily="34" charset="0"/>
                <a:cs typeface="Calibri" panose="020F0502020204030204" pitchFamily="34" charset="0"/>
              </a:rPr>
              <a:t>Apart from the above features in the cloud, what about the upgrade to facilitate future scalability. Sometimes, you will have </a:t>
            </a:r>
            <a:r>
              <a:rPr lang="en-US" sz="2000" b="0" i="0" dirty="0" err="1">
                <a:solidFill>
                  <a:srgbClr val="252525"/>
                </a:solidFill>
                <a:effectLst/>
                <a:latin typeface="Calibri" panose="020F0502020204030204" pitchFamily="34" charset="0"/>
                <a:cs typeface="Calibri" panose="020F0502020204030204" pitchFamily="34" charset="0"/>
              </a:rPr>
              <a:t>adhoc</a:t>
            </a:r>
            <a:r>
              <a:rPr lang="en-US" sz="2000" b="0" i="0" dirty="0">
                <a:solidFill>
                  <a:srgbClr val="252525"/>
                </a:solidFill>
                <a:effectLst/>
                <a:latin typeface="Calibri" panose="020F0502020204030204" pitchFamily="34" charset="0"/>
                <a:cs typeface="Calibri" panose="020F0502020204030204" pitchFamily="34" charset="0"/>
              </a:rPr>
              <a:t> data loads that need additional resources for a short duration of time. Your on-premises database will not be able to support short time resources that can be supported by the Azure SQL Database.</a:t>
            </a:r>
          </a:p>
          <a:p>
            <a:pPr algn="l" fontAlgn="base"/>
            <a:endParaRPr lang="en-US" sz="2000" b="0" i="0" dirty="0">
              <a:solidFill>
                <a:srgbClr val="414141"/>
              </a:solidFill>
              <a:effectLst/>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84952835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B3953B-241F-8408-60EC-F8D9CDB8E39F}"/>
              </a:ext>
            </a:extLst>
          </p:cNvPr>
          <p:cNvSpPr>
            <a:spLocks noGrp="1"/>
          </p:cNvSpPr>
          <p:nvPr>
            <p:ph type="title"/>
          </p:nvPr>
        </p:nvSpPr>
        <p:spPr>
          <a:xfrm>
            <a:off x="838200" y="365125"/>
            <a:ext cx="10515600" cy="473075"/>
          </a:xfrm>
        </p:spPr>
        <p:txBody>
          <a:bodyPr>
            <a:normAutofit/>
          </a:bodyPr>
          <a:lstStyle/>
          <a:p>
            <a:r>
              <a:rPr lang="en-US" sz="1800" dirty="0">
                <a:latin typeface="Calibri" panose="020F0502020204030204" pitchFamily="34" charset="0"/>
                <a:cs typeface="Calibri" panose="020F0502020204030204" pitchFamily="34" charset="0"/>
              </a:rPr>
              <a:t>Continue…</a:t>
            </a:r>
            <a:endParaRPr lang="en-IN" sz="18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F467C1BA-C132-CF0D-4BCE-8DA8565AC0F3}"/>
              </a:ext>
            </a:extLst>
          </p:cNvPr>
          <p:cNvSpPr>
            <a:spLocks noGrp="1"/>
          </p:cNvSpPr>
          <p:nvPr>
            <p:ph idx="1"/>
          </p:nvPr>
        </p:nvSpPr>
        <p:spPr>
          <a:xfrm>
            <a:off x="111760" y="838200"/>
            <a:ext cx="11887199" cy="5948679"/>
          </a:xfrm>
        </p:spPr>
        <p:txBody>
          <a:bodyPr>
            <a:normAutofit/>
          </a:bodyPr>
          <a:lstStyle/>
          <a:p>
            <a:r>
              <a:rPr lang="en-US" sz="2000" dirty="0">
                <a:latin typeface="Calibri" panose="020F0502020204030204" pitchFamily="34" charset="0"/>
                <a:cs typeface="Calibri" panose="020F0502020204030204" pitchFamily="34" charset="0"/>
              </a:rPr>
              <a:t>Step 1: Go to Azure portal and search for Azure SQL </a:t>
            </a:r>
          </a:p>
          <a:p>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a:p>
            <a:r>
              <a:rPr lang="en-US" sz="2000" dirty="0">
                <a:latin typeface="Calibri" panose="020F0502020204030204" pitchFamily="34" charset="0"/>
                <a:cs typeface="Calibri" panose="020F0502020204030204" pitchFamily="34" charset="0"/>
              </a:rPr>
              <a:t>Step 2: The landing page </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B3466CA6-25C7-8CBA-2318-5AE903BAA3DD}"/>
              </a:ext>
            </a:extLst>
          </p:cNvPr>
          <p:cNvPicPr>
            <a:picLocks noChangeAspect="1"/>
          </p:cNvPicPr>
          <p:nvPr/>
        </p:nvPicPr>
        <p:blipFill>
          <a:blip r:embed="rId2"/>
          <a:stretch>
            <a:fillRect/>
          </a:stretch>
        </p:blipFill>
        <p:spPr>
          <a:xfrm>
            <a:off x="1310640" y="3684843"/>
            <a:ext cx="9875520" cy="2992180"/>
          </a:xfrm>
          <a:prstGeom prst="rect">
            <a:avLst/>
          </a:prstGeom>
        </p:spPr>
      </p:pic>
      <p:pic>
        <p:nvPicPr>
          <p:cNvPr id="7" name="Picture 6">
            <a:extLst>
              <a:ext uri="{FF2B5EF4-FFF2-40B4-BE49-F238E27FC236}">
                <a16:creationId xmlns:a16="http://schemas.microsoft.com/office/drawing/2014/main" id="{66B4CDF2-43C9-3045-5B5B-9D9B361AB6AE}"/>
              </a:ext>
            </a:extLst>
          </p:cNvPr>
          <p:cNvPicPr>
            <a:picLocks noChangeAspect="1"/>
          </p:cNvPicPr>
          <p:nvPr/>
        </p:nvPicPr>
        <p:blipFill>
          <a:blip r:embed="rId3"/>
          <a:stretch>
            <a:fillRect/>
          </a:stretch>
        </p:blipFill>
        <p:spPr>
          <a:xfrm>
            <a:off x="1696720" y="1193800"/>
            <a:ext cx="7416800" cy="1877757"/>
          </a:xfrm>
          <a:prstGeom prst="rect">
            <a:avLst/>
          </a:prstGeom>
        </p:spPr>
      </p:pic>
    </p:spTree>
    <p:extLst>
      <p:ext uri="{BB962C8B-B14F-4D97-AF65-F5344CB8AC3E}">
        <p14:creationId xmlns:p14="http://schemas.microsoft.com/office/powerpoint/2010/main" val="3009627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2CD1C1-EC81-1678-2150-97483E25755F}"/>
              </a:ext>
            </a:extLst>
          </p:cNvPr>
          <p:cNvSpPr>
            <a:spLocks noGrp="1"/>
          </p:cNvSpPr>
          <p:nvPr>
            <p:ph type="title"/>
          </p:nvPr>
        </p:nvSpPr>
        <p:spPr>
          <a:xfrm>
            <a:off x="838200" y="202565"/>
            <a:ext cx="10515600" cy="311531"/>
          </a:xfrm>
        </p:spPr>
        <p:txBody>
          <a:bodyPr>
            <a:normAutofit fontScale="90000"/>
          </a:bodyPr>
          <a:lstStyle/>
          <a:p>
            <a:r>
              <a:rPr lang="en-US" sz="1800" dirty="0">
                <a:latin typeface="Calibri" panose="020F0502020204030204" pitchFamily="34" charset="0"/>
                <a:cs typeface="Calibri" panose="020F0502020204030204" pitchFamily="34" charset="0"/>
              </a:rPr>
              <a:t>Continue….</a:t>
            </a:r>
            <a:endParaRPr lang="en-IN" sz="18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EB0E8E2-580D-6DAF-2633-FFF1E697FA62}"/>
              </a:ext>
            </a:extLst>
          </p:cNvPr>
          <p:cNvSpPr>
            <a:spLocks noGrp="1"/>
          </p:cNvSpPr>
          <p:nvPr>
            <p:ph idx="1"/>
          </p:nvPr>
        </p:nvSpPr>
        <p:spPr>
          <a:xfrm>
            <a:off x="254000" y="690879"/>
            <a:ext cx="11785600" cy="5964555"/>
          </a:xfrm>
        </p:spPr>
        <p:txBody>
          <a:bodyPr>
            <a:normAutofit/>
          </a:bodyPr>
          <a:lstStyle/>
          <a:p>
            <a:r>
              <a:rPr lang="en-US" sz="2000" dirty="0">
                <a:latin typeface="Calibri" panose="020F0502020204030204" pitchFamily="34" charset="0"/>
                <a:cs typeface="Calibri" panose="020F0502020204030204" pitchFamily="34" charset="0"/>
              </a:rPr>
              <a:t>Let’s talk about single database, Elastic pool, Data server in SQL Databases which you seen in the previous slide.</a:t>
            </a:r>
          </a:p>
          <a:p>
            <a:endParaRPr lang="en-US" sz="2000" dirty="0">
              <a:latin typeface="Calibri" panose="020F0502020204030204" pitchFamily="34" charset="0"/>
              <a:cs typeface="Calibri" panose="020F0502020204030204" pitchFamily="34" charset="0"/>
            </a:endParaRPr>
          </a:p>
          <a:p>
            <a:r>
              <a:rPr lang="en-US" sz="2000" dirty="0">
                <a:solidFill>
                  <a:schemeClr val="accent1"/>
                </a:solidFill>
                <a:latin typeface="Calibri" panose="020F0502020204030204" pitchFamily="34" charset="0"/>
                <a:cs typeface="Calibri" panose="020F0502020204030204" pitchFamily="34" charset="0"/>
              </a:rPr>
              <a:t>Single Database:</a:t>
            </a:r>
            <a:r>
              <a:rPr lang="en-US" sz="2000" dirty="0">
                <a:latin typeface="Calibri" panose="020F0502020204030204" pitchFamily="34" charset="0"/>
                <a:cs typeface="Calibri" panose="020F0502020204030204" pitchFamily="34" charset="0"/>
              </a:rPr>
              <a:t> It just like a regular databases like Adventures work etc., we will use this when our </a:t>
            </a:r>
            <a:r>
              <a:rPr lang="en-US" sz="2000" dirty="0">
                <a:highlight>
                  <a:srgbClr val="FFFF00"/>
                </a:highlight>
                <a:latin typeface="Calibri" panose="020F0502020204030204" pitchFamily="34" charset="0"/>
                <a:cs typeface="Calibri" panose="020F0502020204030204" pitchFamily="34" charset="0"/>
              </a:rPr>
              <a:t>application requires single database </a:t>
            </a:r>
          </a:p>
          <a:p>
            <a:r>
              <a:rPr lang="en-US" sz="2000" dirty="0">
                <a:solidFill>
                  <a:schemeClr val="accent1"/>
                </a:solidFill>
                <a:latin typeface="Calibri" panose="020F0502020204030204" pitchFamily="34" charset="0"/>
                <a:cs typeface="Calibri" panose="020F0502020204030204" pitchFamily="34" charset="0"/>
              </a:rPr>
              <a:t>Elastic Pool :  </a:t>
            </a:r>
            <a:r>
              <a:rPr lang="en-US" sz="1800" b="0" i="0" dirty="0">
                <a:solidFill>
                  <a:srgbClr val="292827"/>
                </a:solidFill>
                <a:effectLst/>
                <a:latin typeface="Calibri" panose="020F0502020204030204" pitchFamily="34" charset="0"/>
                <a:cs typeface="Calibri" panose="020F0502020204030204" pitchFamily="34" charset="0"/>
              </a:rPr>
              <a:t>Elastic pools provide a simple and cost-effective solution for managing the performance of </a:t>
            </a:r>
            <a:r>
              <a:rPr lang="en-US" sz="1800" b="0" i="0" dirty="0">
                <a:solidFill>
                  <a:srgbClr val="292827"/>
                </a:solidFill>
                <a:effectLst/>
                <a:highlight>
                  <a:srgbClr val="FFFF00"/>
                </a:highlight>
                <a:latin typeface="Calibri" panose="020F0502020204030204" pitchFamily="34" charset="0"/>
                <a:cs typeface="Calibri" panose="020F0502020204030204" pitchFamily="34" charset="0"/>
              </a:rPr>
              <a:t>multiple databases </a:t>
            </a:r>
            <a:r>
              <a:rPr lang="en-US" sz="1800" b="0" i="0" dirty="0">
                <a:solidFill>
                  <a:srgbClr val="292827"/>
                </a:solidFill>
                <a:effectLst/>
                <a:latin typeface="Calibri" panose="020F0502020204030204" pitchFamily="34" charset="0"/>
                <a:cs typeface="Calibri" panose="020F0502020204030204" pitchFamily="34" charset="0"/>
              </a:rPr>
              <a:t>within a fixed budget</a:t>
            </a:r>
          </a:p>
          <a:p>
            <a:r>
              <a:rPr lang="en-US" sz="1800" dirty="0">
                <a:solidFill>
                  <a:schemeClr val="accent1"/>
                </a:solidFill>
                <a:latin typeface="Calibri" panose="020F0502020204030204" pitchFamily="34" charset="0"/>
                <a:cs typeface="Calibri" panose="020F0502020204030204" pitchFamily="34" charset="0"/>
              </a:rPr>
              <a:t>Database Server: </a:t>
            </a:r>
            <a:r>
              <a:rPr lang="en-US" sz="1800" dirty="0">
                <a:latin typeface="Calibri" panose="020F0502020204030204" pitchFamily="34" charset="0"/>
                <a:cs typeface="Calibri" panose="020F0502020204030204" pitchFamily="34" charset="0"/>
              </a:rPr>
              <a:t>You can’t  create a Database that may be a single or even an elastic pool with out servers. </a:t>
            </a:r>
            <a:r>
              <a:rPr lang="en-US" sz="1200" b="0" i="0" dirty="0">
                <a:solidFill>
                  <a:srgbClr val="4D5156"/>
                </a:solidFill>
                <a:effectLst/>
                <a:latin typeface="Google Sans"/>
              </a:rPr>
              <a:t> </a:t>
            </a:r>
            <a:r>
              <a:rPr lang="en-US" sz="2000" b="0" i="0" dirty="0">
                <a:solidFill>
                  <a:srgbClr val="4D5156"/>
                </a:solidFill>
                <a:effectLst/>
                <a:latin typeface="Calibri" panose="020F0502020204030204" pitchFamily="34" charset="0"/>
                <a:cs typeface="Calibri" panose="020F0502020204030204" pitchFamily="34" charset="0"/>
              </a:rPr>
              <a:t>You pay only for databases/elastic pools, but you manage them through database server. One server can host many databases. Database Server is free and is mostly a logical/management tool, something like a "Resource Group“</a:t>
            </a:r>
          </a:p>
          <a:p>
            <a:r>
              <a:rPr lang="en-US" sz="2000" dirty="0">
                <a:solidFill>
                  <a:srgbClr val="4D5156"/>
                </a:solidFill>
                <a:latin typeface="Calibri" panose="020F0502020204030204" pitchFamily="34" charset="0"/>
                <a:cs typeface="Calibri" panose="020F0502020204030204" pitchFamily="34" charset="0"/>
              </a:rPr>
              <a:t>Useful link : </a:t>
            </a:r>
            <a:r>
              <a:rPr lang="en-US" sz="2000" dirty="0">
                <a:solidFill>
                  <a:srgbClr val="4D5156"/>
                </a:solidFill>
                <a:latin typeface="Calibri" panose="020F0502020204030204" pitchFamily="34" charset="0"/>
                <a:cs typeface="Calibri" panose="020F0502020204030204" pitchFamily="34" charset="0"/>
                <a:hlinkClick r:id="rId2"/>
              </a:rPr>
              <a:t>https://learn.microsoft.com/en-us/azure/azure-sql/database/single-database-create-quickstart?view=azuresql&amp;tabs=azure-portal</a:t>
            </a:r>
            <a:endParaRPr lang="en-US" sz="2000" dirty="0">
              <a:solidFill>
                <a:srgbClr val="4D5156"/>
              </a:solidFill>
              <a:latin typeface="Calibri" panose="020F0502020204030204" pitchFamily="34" charset="0"/>
              <a:cs typeface="Calibri" panose="020F0502020204030204" pitchFamily="34" charset="0"/>
            </a:endParaRPr>
          </a:p>
          <a:p>
            <a:r>
              <a:rPr lang="en-US" sz="2000" dirty="0">
                <a:solidFill>
                  <a:srgbClr val="4D5156"/>
                </a:solidFill>
                <a:latin typeface="Calibri" panose="020F0502020204030204" pitchFamily="34" charset="0"/>
                <a:cs typeface="Calibri" panose="020F0502020204030204" pitchFamily="34" charset="0"/>
                <a:hlinkClick r:id="rId3"/>
              </a:rPr>
              <a:t>https://www.c-sharpcorner.com/article/how-to-create-azure-sql-database-using-azure-portal/</a:t>
            </a:r>
            <a:endParaRPr lang="en-US" sz="2000" dirty="0">
              <a:solidFill>
                <a:srgbClr val="4D5156"/>
              </a:solidFill>
              <a:latin typeface="Calibri" panose="020F0502020204030204" pitchFamily="34" charset="0"/>
              <a:cs typeface="Calibri" panose="020F0502020204030204" pitchFamily="34" charset="0"/>
            </a:endParaRPr>
          </a:p>
          <a:p>
            <a:endParaRPr lang="en-US" sz="2000" dirty="0">
              <a:solidFill>
                <a:srgbClr val="4D5156"/>
              </a:solidFill>
              <a:latin typeface="Calibri" panose="020F0502020204030204" pitchFamily="34" charset="0"/>
              <a:cs typeface="Calibri" panose="020F0502020204030204" pitchFamily="34" charset="0"/>
            </a:endParaRPr>
          </a:p>
          <a:p>
            <a:endParaRPr lang="en-IN" sz="2000" dirty="0">
              <a:solidFill>
                <a:schemeClr val="accent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22414109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FC71-DD32-A630-0443-717CF91E3488}"/>
              </a:ext>
            </a:extLst>
          </p:cNvPr>
          <p:cNvSpPr>
            <a:spLocks noGrp="1"/>
          </p:cNvSpPr>
          <p:nvPr>
            <p:ph type="title"/>
          </p:nvPr>
        </p:nvSpPr>
        <p:spPr>
          <a:xfrm>
            <a:off x="838200" y="365125"/>
            <a:ext cx="10515600" cy="492125"/>
          </a:xfrm>
        </p:spPr>
        <p:txBody>
          <a:bodyPr>
            <a:normAutofit/>
          </a:bodyPr>
          <a:lstStyle/>
          <a:p>
            <a:r>
              <a:rPr lang="en-US" sz="1800" dirty="0"/>
              <a:t>Continue…</a:t>
            </a:r>
            <a:endParaRPr lang="en-IN" sz="1800" dirty="0"/>
          </a:p>
        </p:txBody>
      </p:sp>
      <p:sp>
        <p:nvSpPr>
          <p:cNvPr id="3" name="Content Placeholder 2">
            <a:extLst>
              <a:ext uri="{FF2B5EF4-FFF2-40B4-BE49-F238E27FC236}">
                <a16:creationId xmlns:a16="http://schemas.microsoft.com/office/drawing/2014/main" id="{161B1C08-FDC2-0265-07CC-6702AD3B58F8}"/>
              </a:ext>
            </a:extLst>
          </p:cNvPr>
          <p:cNvSpPr>
            <a:spLocks noGrp="1"/>
          </p:cNvSpPr>
          <p:nvPr>
            <p:ph idx="1"/>
          </p:nvPr>
        </p:nvSpPr>
        <p:spPr>
          <a:xfrm>
            <a:off x="371475" y="1019175"/>
            <a:ext cx="11353800" cy="5473700"/>
          </a:xfrm>
        </p:spPr>
        <p:txBody>
          <a:bodyPr>
            <a:normAutofit/>
          </a:bodyPr>
          <a:lstStyle/>
          <a:p>
            <a:r>
              <a:rPr lang="en-US" sz="2000" dirty="0">
                <a:latin typeface="Calibri" panose="020F0502020204030204" pitchFamily="34" charset="0"/>
                <a:cs typeface="Calibri" panose="020F0502020204030204" pitchFamily="34" charset="0"/>
              </a:rPr>
              <a:t>Create a database server: Mention the server name </a:t>
            </a:r>
          </a:p>
          <a:p>
            <a:pPr marL="0" indent="0">
              <a:buNone/>
            </a:pPr>
            <a:endParaRPr lang="en-US" sz="2000" dirty="0">
              <a:latin typeface="Calibri" panose="020F0502020204030204" pitchFamily="34" charset="0"/>
              <a:cs typeface="Calibri" panose="020F0502020204030204" pitchFamily="34" charset="0"/>
            </a:endParaRPr>
          </a:p>
          <a:p>
            <a:pPr marL="0" indent="0">
              <a:buNone/>
            </a:pPr>
            <a:r>
              <a:rPr lang="en-US" sz="2000" dirty="0">
                <a:latin typeface="Calibri" panose="020F0502020204030204" pitchFamily="34" charset="0"/>
                <a:cs typeface="Calibri" panose="020F0502020204030204" pitchFamily="34" charset="0"/>
              </a:rPr>
              <a:t>And location as well. In addition to that select the </a:t>
            </a:r>
          </a:p>
          <a:p>
            <a:pPr marL="0" indent="0">
              <a:buNone/>
            </a:pPr>
            <a:r>
              <a:rPr lang="en-US" sz="2000" dirty="0">
                <a:latin typeface="Calibri" panose="020F0502020204030204" pitchFamily="34" charset="0"/>
                <a:cs typeface="Calibri" panose="020F0502020204030204" pitchFamily="34" charset="0"/>
              </a:rPr>
              <a:t>Authentication method like  Use SQL Authentication</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34392AA-93D1-F1E6-10CE-F815B0AADBB5}"/>
              </a:ext>
            </a:extLst>
          </p:cNvPr>
          <p:cNvPicPr>
            <a:picLocks noChangeAspect="1"/>
          </p:cNvPicPr>
          <p:nvPr/>
        </p:nvPicPr>
        <p:blipFill>
          <a:blip r:embed="rId2"/>
          <a:stretch>
            <a:fillRect/>
          </a:stretch>
        </p:blipFill>
        <p:spPr>
          <a:xfrm>
            <a:off x="6048375" y="664210"/>
            <a:ext cx="5702342" cy="5828665"/>
          </a:xfrm>
          <a:prstGeom prst="rect">
            <a:avLst/>
          </a:prstGeom>
        </p:spPr>
      </p:pic>
    </p:spTree>
    <p:extLst>
      <p:ext uri="{BB962C8B-B14F-4D97-AF65-F5344CB8AC3E}">
        <p14:creationId xmlns:p14="http://schemas.microsoft.com/office/powerpoint/2010/main" val="40692555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9DD4A-A892-0A56-859C-C1322A4D0B7F}"/>
              </a:ext>
            </a:extLst>
          </p:cNvPr>
          <p:cNvSpPr>
            <a:spLocks noGrp="1"/>
          </p:cNvSpPr>
          <p:nvPr>
            <p:ph type="title"/>
          </p:nvPr>
        </p:nvSpPr>
        <p:spPr>
          <a:xfrm>
            <a:off x="838200" y="157861"/>
            <a:ext cx="10515600" cy="441579"/>
          </a:xfrm>
        </p:spPr>
        <p:txBody>
          <a:bodyPr>
            <a:normAutofit/>
          </a:bodyPr>
          <a:lstStyle/>
          <a:p>
            <a:r>
              <a:rPr lang="en-US" sz="1800" dirty="0">
                <a:highlight>
                  <a:srgbClr val="FFFF00"/>
                </a:highlight>
              </a:rPr>
              <a:t>Continue.. </a:t>
            </a:r>
            <a:endParaRPr lang="en-IN" sz="1800" dirty="0">
              <a:highlight>
                <a:srgbClr val="FFFF00"/>
              </a:highlight>
            </a:endParaRPr>
          </a:p>
        </p:txBody>
      </p:sp>
      <p:sp>
        <p:nvSpPr>
          <p:cNvPr id="3" name="Content Placeholder 2">
            <a:extLst>
              <a:ext uri="{FF2B5EF4-FFF2-40B4-BE49-F238E27FC236}">
                <a16:creationId xmlns:a16="http://schemas.microsoft.com/office/drawing/2014/main" id="{EE8DF28E-F42B-479B-B965-4B8FB220C756}"/>
              </a:ext>
            </a:extLst>
          </p:cNvPr>
          <p:cNvSpPr>
            <a:spLocks noGrp="1"/>
          </p:cNvSpPr>
          <p:nvPr>
            <p:ph idx="1"/>
          </p:nvPr>
        </p:nvSpPr>
        <p:spPr>
          <a:xfrm>
            <a:off x="190499" y="599440"/>
            <a:ext cx="11801475" cy="6100700"/>
          </a:xfrm>
        </p:spPr>
        <p:txBody>
          <a:bodyPr>
            <a:normAutofit/>
          </a:bodyPr>
          <a:lstStyle/>
          <a:p>
            <a:r>
              <a:rPr lang="en-US" sz="2000" dirty="0">
                <a:latin typeface="Calibri" panose="020F0502020204030204" pitchFamily="34" charset="0"/>
                <a:cs typeface="Calibri" panose="020F0502020204030204" pitchFamily="34" charset="0"/>
              </a:rPr>
              <a:t>Now, lets talk about SQL Managed Instances : </a:t>
            </a:r>
            <a:r>
              <a:rPr lang="en-US" sz="2000" b="0" i="0" dirty="0">
                <a:solidFill>
                  <a:srgbClr val="454545"/>
                </a:solidFill>
                <a:effectLst/>
                <a:latin typeface="Calibri" panose="020F0502020204030204" pitchFamily="34" charset="0"/>
                <a:cs typeface="Calibri" panose="020F0502020204030204" pitchFamily="34" charset="0"/>
              </a:rPr>
              <a:t>Azure SQL Managed Instance is a fully managed database service that provides nearly 100% compatibility with the latest SQL Server (Enterprise Edition) database engine. It combines the benefits of both PaaS and traditional SQL Servers, offering a seamless migration path for applications dependent on SQL Server features. With SQL Managed Instance, you can take advantage of high-performance computing and comprehensive database capabilities while reducing administrative overhead. Considering resource limits when opting for this option is crucial to ensure optimal performance.</a:t>
            </a:r>
          </a:p>
          <a:p>
            <a:r>
              <a:rPr lang="en-US" sz="2000" dirty="0">
                <a:solidFill>
                  <a:srgbClr val="454545"/>
                </a:solidFill>
                <a:latin typeface="Calibri" panose="020F0502020204030204" pitchFamily="34" charset="0"/>
                <a:cs typeface="Calibri" panose="020F0502020204030204" pitchFamily="34" charset="0"/>
              </a:rPr>
              <a:t>It’s a server less </a:t>
            </a:r>
          </a:p>
          <a:p>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DD2CEE28-2AE6-D2EE-435F-E80B08D87F51}"/>
              </a:ext>
            </a:extLst>
          </p:cNvPr>
          <p:cNvPicPr>
            <a:picLocks noChangeAspect="1"/>
          </p:cNvPicPr>
          <p:nvPr/>
        </p:nvPicPr>
        <p:blipFill>
          <a:blip r:embed="rId2"/>
          <a:stretch>
            <a:fillRect/>
          </a:stretch>
        </p:blipFill>
        <p:spPr>
          <a:xfrm>
            <a:off x="3403600" y="2854960"/>
            <a:ext cx="7792402" cy="3672459"/>
          </a:xfrm>
          <a:prstGeom prst="rect">
            <a:avLst/>
          </a:prstGeom>
        </p:spPr>
      </p:pic>
      <p:sp>
        <p:nvSpPr>
          <p:cNvPr id="6" name="Rectangle 5">
            <a:extLst>
              <a:ext uri="{FF2B5EF4-FFF2-40B4-BE49-F238E27FC236}">
                <a16:creationId xmlns:a16="http://schemas.microsoft.com/office/drawing/2014/main" id="{D47ACF73-AB16-F485-5E70-F220C4D0EBB2}"/>
              </a:ext>
            </a:extLst>
          </p:cNvPr>
          <p:cNvSpPr/>
          <p:nvPr/>
        </p:nvSpPr>
        <p:spPr>
          <a:xfrm>
            <a:off x="190499" y="3429000"/>
            <a:ext cx="3213101" cy="2829560"/>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Useful link : </a:t>
            </a:r>
            <a:r>
              <a:rPr lang="en-US" dirty="0">
                <a:latin typeface="Calibri" panose="020F0502020204030204" pitchFamily="34" charset="0"/>
                <a:cs typeface="Calibri" panose="020F0502020204030204" pitchFamily="34" charset="0"/>
                <a:hlinkClick r:id="rId3"/>
              </a:rPr>
              <a:t>https://www.mssqltips.com/sqlservertip/7467/azure-sql-managed-instance-deploy-configure-test/</a:t>
            </a:r>
            <a:endParaRPr lang="en-US" dirty="0">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113103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C9A40-E6C1-68B6-830E-5202AB6A63B2}"/>
              </a:ext>
            </a:extLst>
          </p:cNvPr>
          <p:cNvSpPr>
            <a:spLocks noGrp="1"/>
          </p:cNvSpPr>
          <p:nvPr>
            <p:ph type="title"/>
          </p:nvPr>
        </p:nvSpPr>
        <p:spPr>
          <a:xfrm>
            <a:off x="838200" y="151765"/>
            <a:ext cx="10515600" cy="311531"/>
          </a:xfrm>
        </p:spPr>
        <p:txBody>
          <a:bodyPr>
            <a:normAutofit fontScale="90000"/>
          </a:bodyPr>
          <a:lstStyle/>
          <a:p>
            <a:r>
              <a:rPr lang="en-US" sz="1800" dirty="0"/>
              <a:t>Continue…..</a:t>
            </a:r>
            <a:endParaRPr lang="en-IN" sz="1800" dirty="0"/>
          </a:p>
        </p:txBody>
      </p:sp>
      <p:sp>
        <p:nvSpPr>
          <p:cNvPr id="3" name="Content Placeholder 2">
            <a:extLst>
              <a:ext uri="{FF2B5EF4-FFF2-40B4-BE49-F238E27FC236}">
                <a16:creationId xmlns:a16="http://schemas.microsoft.com/office/drawing/2014/main" id="{75EDE85D-3252-E30D-AEEE-B58CEEF724FC}"/>
              </a:ext>
            </a:extLst>
          </p:cNvPr>
          <p:cNvSpPr>
            <a:spLocks noGrp="1"/>
          </p:cNvSpPr>
          <p:nvPr>
            <p:ph idx="1"/>
          </p:nvPr>
        </p:nvSpPr>
        <p:spPr>
          <a:xfrm>
            <a:off x="162560" y="924559"/>
            <a:ext cx="11633200" cy="5781675"/>
          </a:xfrm>
        </p:spPr>
        <p:txBody>
          <a:bodyPr>
            <a:normAutofit/>
          </a:bodyPr>
          <a:lstStyle/>
          <a:p>
            <a:r>
              <a:rPr lang="en-US" sz="2000" dirty="0">
                <a:latin typeface="Calibri" panose="020F0502020204030204" pitchFamily="34" charset="0"/>
                <a:cs typeface="Calibri" panose="020F0502020204030204" pitchFamily="34" charset="0"/>
              </a:rPr>
              <a:t>Click on Single Instance then we will land up into this </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33552DA-4C49-24AF-D84E-624E92702D67}"/>
              </a:ext>
            </a:extLst>
          </p:cNvPr>
          <p:cNvPicPr>
            <a:picLocks noChangeAspect="1"/>
          </p:cNvPicPr>
          <p:nvPr/>
        </p:nvPicPr>
        <p:blipFill>
          <a:blip r:embed="rId2"/>
          <a:stretch>
            <a:fillRect/>
          </a:stretch>
        </p:blipFill>
        <p:spPr>
          <a:xfrm>
            <a:off x="2133600" y="1304925"/>
            <a:ext cx="5581650" cy="5288280"/>
          </a:xfrm>
          <a:prstGeom prst="rect">
            <a:avLst/>
          </a:prstGeom>
        </p:spPr>
      </p:pic>
    </p:spTree>
    <p:extLst>
      <p:ext uri="{BB962C8B-B14F-4D97-AF65-F5344CB8AC3E}">
        <p14:creationId xmlns:p14="http://schemas.microsoft.com/office/powerpoint/2010/main" val="29060843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FBEFA-6504-CAE9-BE33-E1BE8F6CC621}"/>
              </a:ext>
            </a:extLst>
          </p:cNvPr>
          <p:cNvSpPr>
            <a:spLocks noGrp="1"/>
          </p:cNvSpPr>
          <p:nvPr>
            <p:ph type="title"/>
          </p:nvPr>
        </p:nvSpPr>
        <p:spPr>
          <a:xfrm>
            <a:off x="838200" y="365125"/>
            <a:ext cx="10515600" cy="454025"/>
          </a:xfrm>
        </p:spPr>
        <p:txBody>
          <a:bodyPr>
            <a:normAutofit/>
          </a:bodyPr>
          <a:lstStyle/>
          <a:p>
            <a:r>
              <a:rPr lang="en-US" sz="1800" dirty="0"/>
              <a:t>Continue……</a:t>
            </a:r>
            <a:endParaRPr lang="en-IN" sz="1800" dirty="0"/>
          </a:p>
        </p:txBody>
      </p:sp>
      <p:sp>
        <p:nvSpPr>
          <p:cNvPr id="3" name="Content Placeholder 2">
            <a:extLst>
              <a:ext uri="{FF2B5EF4-FFF2-40B4-BE49-F238E27FC236}">
                <a16:creationId xmlns:a16="http://schemas.microsoft.com/office/drawing/2014/main" id="{C44D0AFB-37D6-810E-7318-27A4DE68B611}"/>
              </a:ext>
            </a:extLst>
          </p:cNvPr>
          <p:cNvSpPr>
            <a:spLocks noGrp="1"/>
          </p:cNvSpPr>
          <p:nvPr>
            <p:ph idx="1"/>
          </p:nvPr>
        </p:nvSpPr>
        <p:spPr>
          <a:xfrm>
            <a:off x="219075" y="1076325"/>
            <a:ext cx="11706225" cy="5333999"/>
          </a:xfrm>
        </p:spPr>
        <p:txBody>
          <a:bodyPr>
            <a:normAutofit/>
          </a:bodyPr>
          <a:lstStyle/>
          <a:p>
            <a:r>
              <a:rPr lang="en-US" sz="2000" dirty="0">
                <a:latin typeface="Calibri" panose="020F0502020204030204" pitchFamily="34" charset="0"/>
                <a:cs typeface="Calibri" panose="020F0502020204030204" pitchFamily="34" charset="0"/>
              </a:rPr>
              <a:t>Azure SQL with VM’s is an IaaS, we need to </a:t>
            </a:r>
          </a:p>
          <a:p>
            <a:pPr marL="0" indent="0">
              <a:buNone/>
            </a:pPr>
            <a:br>
              <a:rPr lang="en-US" sz="1400" dirty="0"/>
            </a:br>
            <a:r>
              <a:rPr lang="en-US" sz="2000" b="0" i="0" dirty="0">
                <a:solidFill>
                  <a:srgbClr val="292827"/>
                </a:solidFill>
                <a:effectLst/>
                <a:latin typeface="Calibri" panose="020F0502020204030204" pitchFamily="34" charset="0"/>
                <a:cs typeface="Calibri" panose="020F0502020204030204" pitchFamily="34" charset="0"/>
              </a:rPr>
              <a:t>Pick an image to deploy a single SQL virtual machine when high availability checkbox is unselected. Or pick an image to deploy multiple SQL virtual machines within a high availability group when high availability checkbox is selected. </a:t>
            </a: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C5437E3-2AD6-2703-2D85-FC4991125707}"/>
              </a:ext>
            </a:extLst>
          </p:cNvPr>
          <p:cNvPicPr>
            <a:picLocks noChangeAspect="1"/>
          </p:cNvPicPr>
          <p:nvPr/>
        </p:nvPicPr>
        <p:blipFill>
          <a:blip r:embed="rId2"/>
          <a:stretch>
            <a:fillRect/>
          </a:stretch>
        </p:blipFill>
        <p:spPr>
          <a:xfrm>
            <a:off x="5940742" y="2626359"/>
            <a:ext cx="5648325" cy="4041140"/>
          </a:xfrm>
          <a:prstGeom prst="rect">
            <a:avLst/>
          </a:prstGeom>
        </p:spPr>
      </p:pic>
      <p:sp>
        <p:nvSpPr>
          <p:cNvPr id="6" name="Rectangle 5">
            <a:extLst>
              <a:ext uri="{FF2B5EF4-FFF2-40B4-BE49-F238E27FC236}">
                <a16:creationId xmlns:a16="http://schemas.microsoft.com/office/drawing/2014/main" id="{30CB9156-D38E-1DAB-1632-6888D9E2CFC2}"/>
              </a:ext>
            </a:extLst>
          </p:cNvPr>
          <p:cNvSpPr/>
          <p:nvPr/>
        </p:nvSpPr>
        <p:spPr>
          <a:xfrm>
            <a:off x="447039" y="3078480"/>
            <a:ext cx="4820285" cy="148399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latin typeface="Calibri" panose="020F0502020204030204" pitchFamily="34" charset="0"/>
                <a:cs typeface="Calibri" panose="020F0502020204030204" pitchFamily="34" charset="0"/>
              </a:rPr>
              <a:t>Useful link : </a:t>
            </a:r>
            <a:r>
              <a:rPr lang="en-US">
                <a:latin typeface="Calibri" panose="020F0502020204030204" pitchFamily="34" charset="0"/>
                <a:cs typeface="Calibri" panose="020F0502020204030204" pitchFamily="34" charset="0"/>
                <a:hlinkClick r:id="rId3"/>
              </a:rPr>
              <a:t>https://learn.microsoft.com/en-us/azure/azure-sql/virtual-machines/windows/sql-vm-create-portal-quickstart?view=azuresql&amp;tabs=conventional-vm</a:t>
            </a:r>
            <a:endParaRPr lang="en-US">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
        <p:nvSpPr>
          <p:cNvPr id="7" name="Rectangle 6">
            <a:extLst>
              <a:ext uri="{FF2B5EF4-FFF2-40B4-BE49-F238E27FC236}">
                <a16:creationId xmlns:a16="http://schemas.microsoft.com/office/drawing/2014/main" id="{5F566693-F52F-2E61-4D95-93BCB2893B40}"/>
              </a:ext>
            </a:extLst>
          </p:cNvPr>
          <p:cNvSpPr/>
          <p:nvPr/>
        </p:nvSpPr>
        <p:spPr>
          <a:xfrm>
            <a:off x="447039" y="4800600"/>
            <a:ext cx="4820285" cy="13049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latin typeface="Calibri" panose="020F0502020204030204" pitchFamily="34" charset="0"/>
                <a:cs typeface="Calibri" panose="020F0502020204030204" pitchFamily="34" charset="0"/>
                <a:hlinkClick r:id="rId4"/>
              </a:rPr>
              <a:t>https://www.sqlshack.com/deploy-sql-server-on-azure-vm-using-the-azure-portal/</a:t>
            </a:r>
            <a:endParaRPr lang="en-IN" dirty="0">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66186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CF3C9C-2D24-CA3D-ACDB-707B1744C164}"/>
              </a:ext>
            </a:extLst>
          </p:cNvPr>
          <p:cNvSpPr>
            <a:spLocks noGrp="1"/>
          </p:cNvSpPr>
          <p:nvPr>
            <p:ph type="title"/>
          </p:nvPr>
        </p:nvSpPr>
        <p:spPr>
          <a:xfrm>
            <a:off x="838200" y="365126"/>
            <a:ext cx="10515600" cy="825500"/>
          </a:xfrm>
        </p:spPr>
        <p:txBody>
          <a:bodyPr>
            <a:normAutofit/>
          </a:bodyPr>
          <a:lstStyle/>
          <a:p>
            <a:pPr algn="ctr"/>
            <a:r>
              <a:rPr lang="en-US" sz="3200" dirty="0">
                <a:highlight>
                  <a:srgbClr val="FFFF00"/>
                </a:highlight>
              </a:rPr>
              <a:t>Azure Introduction:</a:t>
            </a:r>
            <a:endParaRPr lang="en-IN" sz="3200" dirty="0">
              <a:highlight>
                <a:srgbClr val="FFFF00"/>
              </a:highlight>
            </a:endParaRPr>
          </a:p>
        </p:txBody>
      </p:sp>
      <p:sp>
        <p:nvSpPr>
          <p:cNvPr id="3" name="Content Placeholder 2">
            <a:extLst>
              <a:ext uri="{FF2B5EF4-FFF2-40B4-BE49-F238E27FC236}">
                <a16:creationId xmlns:a16="http://schemas.microsoft.com/office/drawing/2014/main" id="{375F63DF-AEF9-B073-641B-04CFDF7822B5}"/>
              </a:ext>
            </a:extLst>
          </p:cNvPr>
          <p:cNvSpPr>
            <a:spLocks noGrp="1"/>
          </p:cNvSpPr>
          <p:nvPr>
            <p:ph idx="1"/>
          </p:nvPr>
        </p:nvSpPr>
        <p:spPr>
          <a:xfrm>
            <a:off x="514350" y="1866901"/>
            <a:ext cx="10839450" cy="4867274"/>
          </a:xfrm>
        </p:spPr>
        <p:txBody>
          <a:bodyPr>
            <a:normAutofit/>
          </a:bodyPr>
          <a:lstStyle/>
          <a:p>
            <a:r>
              <a:rPr lang="en-US" sz="2000" dirty="0">
                <a:latin typeface="Times New Roman" panose="02020603050405020304" pitchFamily="18" charset="0"/>
                <a:cs typeface="Times New Roman" panose="02020603050405020304" pitchFamily="18" charset="0"/>
              </a:rPr>
              <a:t>Azure is the Cloud Platform developed by the Microsoft . </a:t>
            </a:r>
            <a:r>
              <a:rPr lang="en-US" sz="2000" b="0" i="0" dirty="0">
                <a:solidFill>
                  <a:srgbClr val="666666"/>
                </a:solidFill>
                <a:effectLst/>
                <a:latin typeface="Times New Roman" panose="02020603050405020304" pitchFamily="18" charset="0"/>
                <a:cs typeface="Times New Roman" panose="02020603050405020304" pitchFamily="18" charset="0"/>
              </a:rPr>
              <a:t>It provides a broad range of cloud services, including compute, analytics, storage and networking. Users can pick and choose from these services to develop and scale new applications or run existing applications in the public cloud.</a:t>
            </a:r>
          </a:p>
          <a:p>
            <a:r>
              <a:rPr lang="en-US" sz="2000" b="0" i="0" dirty="0">
                <a:solidFill>
                  <a:srgbClr val="666666"/>
                </a:solidFill>
                <a:effectLst/>
                <a:latin typeface="Times New Roman" panose="02020603050405020304" pitchFamily="18" charset="0"/>
                <a:cs typeface="Times New Roman" panose="02020603050405020304" pitchFamily="18" charset="0"/>
              </a:rPr>
              <a:t>Azure offers four different forms of cloud computing: infrastructure as a service (</a:t>
            </a:r>
            <a:r>
              <a:rPr lang="en-US" sz="2000" b="0" i="0" u="sng" dirty="0">
                <a:solidFill>
                  <a:srgbClr val="007CAD"/>
                </a:solidFill>
                <a:effectLst/>
                <a:latin typeface="Times New Roman" panose="02020603050405020304" pitchFamily="18" charset="0"/>
                <a:cs typeface="Times New Roman" panose="02020603050405020304" pitchFamily="18" charset="0"/>
                <a:hlinkClick r:id="rId2"/>
              </a:rPr>
              <a:t>IaaS</a:t>
            </a:r>
            <a:r>
              <a:rPr lang="en-US" sz="2000" b="0" i="0" dirty="0">
                <a:solidFill>
                  <a:srgbClr val="666666"/>
                </a:solidFill>
                <a:effectLst/>
                <a:latin typeface="Times New Roman" panose="02020603050405020304" pitchFamily="18" charset="0"/>
                <a:cs typeface="Times New Roman" panose="02020603050405020304" pitchFamily="18" charset="0"/>
              </a:rPr>
              <a:t>), platform as a service (</a:t>
            </a:r>
            <a:r>
              <a:rPr lang="en-US" sz="2000" b="0" i="0" u="sng" dirty="0">
                <a:solidFill>
                  <a:srgbClr val="007CAD"/>
                </a:solidFill>
                <a:effectLst/>
                <a:latin typeface="Times New Roman" panose="02020603050405020304" pitchFamily="18" charset="0"/>
                <a:cs typeface="Times New Roman" panose="02020603050405020304" pitchFamily="18" charset="0"/>
                <a:hlinkClick r:id="rId3"/>
              </a:rPr>
              <a:t>PaaS</a:t>
            </a:r>
            <a:r>
              <a:rPr lang="en-US" sz="2000" b="0" i="0" dirty="0">
                <a:solidFill>
                  <a:srgbClr val="666666"/>
                </a:solidFill>
                <a:effectLst/>
                <a:latin typeface="Times New Roman" panose="02020603050405020304" pitchFamily="18" charset="0"/>
                <a:cs typeface="Times New Roman" panose="02020603050405020304" pitchFamily="18" charset="0"/>
              </a:rPr>
              <a:t>), software as a service (</a:t>
            </a:r>
            <a:r>
              <a:rPr lang="en-US" sz="2000" b="0" i="0" u="sng" dirty="0">
                <a:solidFill>
                  <a:srgbClr val="007CAD"/>
                </a:solidFill>
                <a:effectLst/>
                <a:latin typeface="Times New Roman" panose="02020603050405020304" pitchFamily="18" charset="0"/>
                <a:cs typeface="Times New Roman" panose="02020603050405020304" pitchFamily="18" charset="0"/>
                <a:hlinkClick r:id="rId4"/>
              </a:rPr>
              <a:t>SaaS</a:t>
            </a:r>
            <a:r>
              <a:rPr lang="en-US" sz="2000" b="0" i="0" dirty="0">
                <a:solidFill>
                  <a:srgbClr val="666666"/>
                </a:solidFill>
                <a:effectLst/>
                <a:latin typeface="Times New Roman" panose="02020603050405020304" pitchFamily="18" charset="0"/>
                <a:cs typeface="Times New Roman" panose="02020603050405020304" pitchFamily="18" charset="0"/>
              </a:rPr>
              <a:t>) and </a:t>
            </a:r>
            <a:r>
              <a:rPr lang="en-US" sz="2000" b="0" i="0" u="sng" dirty="0">
                <a:solidFill>
                  <a:srgbClr val="007CAD"/>
                </a:solidFill>
                <a:effectLst/>
                <a:latin typeface="Times New Roman" panose="02020603050405020304" pitchFamily="18" charset="0"/>
                <a:cs typeface="Times New Roman" panose="02020603050405020304" pitchFamily="18" charset="0"/>
                <a:hlinkClick r:id="rId5"/>
              </a:rPr>
              <a:t>serverless</a:t>
            </a:r>
            <a:r>
              <a:rPr lang="en-US" sz="2000" b="0" i="0" dirty="0">
                <a:solidFill>
                  <a:srgbClr val="666666"/>
                </a:solidFill>
                <a:effectLst/>
                <a:latin typeface="Times New Roman" panose="02020603050405020304" pitchFamily="18" charset="0"/>
                <a:cs typeface="Times New Roman" panose="02020603050405020304" pitchFamily="18" charset="0"/>
              </a:rPr>
              <a:t> functions</a:t>
            </a:r>
          </a:p>
          <a:p>
            <a:r>
              <a:rPr lang="en-US" sz="2000" b="0" i="0" dirty="0">
                <a:solidFill>
                  <a:srgbClr val="666666"/>
                </a:solidFill>
                <a:effectLst/>
                <a:latin typeface="Times New Roman" panose="02020603050405020304" pitchFamily="18" charset="0"/>
                <a:cs typeface="Times New Roman" panose="02020603050405020304" pitchFamily="18" charset="0"/>
              </a:rPr>
              <a:t>Microsoft charges for Azure on a </a:t>
            </a:r>
            <a:r>
              <a:rPr lang="en-US" sz="2000" b="0" i="0" u="sng" dirty="0">
                <a:solidFill>
                  <a:srgbClr val="007CAD"/>
                </a:solidFill>
                <a:effectLst/>
                <a:latin typeface="Times New Roman" panose="02020603050405020304" pitchFamily="18" charset="0"/>
                <a:cs typeface="Times New Roman" panose="02020603050405020304" pitchFamily="18" charset="0"/>
                <a:hlinkClick r:id="rId6"/>
              </a:rPr>
              <a:t>pay-as-you-go (PAYG)</a:t>
            </a:r>
            <a:r>
              <a:rPr lang="en-US" sz="2000" b="0" i="0" dirty="0">
                <a:solidFill>
                  <a:srgbClr val="666666"/>
                </a:solidFill>
                <a:effectLst/>
                <a:latin typeface="Times New Roman" panose="02020603050405020304" pitchFamily="18" charset="0"/>
                <a:cs typeface="Times New Roman" panose="02020603050405020304" pitchFamily="18" charset="0"/>
              </a:rPr>
              <a:t> basis, meaning subscribers receive a bill each month that only charges them for the specific resources and services they have used.</a:t>
            </a:r>
          </a:p>
          <a:p>
            <a:r>
              <a:rPr lang="en-US" sz="2000" dirty="0">
                <a:solidFill>
                  <a:srgbClr val="666666"/>
                </a:solidFill>
                <a:latin typeface="Times New Roman" panose="02020603050405020304" pitchFamily="18" charset="0"/>
                <a:cs typeface="Times New Roman" panose="02020603050405020304" pitchFamily="18" charset="0"/>
              </a:rPr>
              <a:t>We can also create Azure Free Trail which will come with 15,000 credits and one month validity </a:t>
            </a:r>
          </a:p>
          <a:p>
            <a:endParaRPr lang="en-US" sz="2000" dirty="0">
              <a:solidFill>
                <a:srgbClr val="666666"/>
              </a:solidFill>
              <a:latin typeface="Times New Roman" panose="02020603050405020304" pitchFamily="18" charset="0"/>
              <a:cs typeface="Times New Roman" panose="02020603050405020304" pitchFamily="18" charset="0"/>
            </a:endParaRPr>
          </a:p>
          <a:p>
            <a:endParaRPr lang="en-IN" sz="20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5EADEFD1-E0FC-E985-706B-991048EB32C7}"/>
              </a:ext>
            </a:extLst>
          </p:cNvPr>
          <p:cNvSpPr/>
          <p:nvPr/>
        </p:nvSpPr>
        <p:spPr>
          <a:xfrm>
            <a:off x="838200" y="5095875"/>
            <a:ext cx="8353425" cy="80962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sz="3200" dirty="0"/>
              <a:t>Useful Link </a:t>
            </a:r>
            <a:r>
              <a:rPr lang="en-US" sz="2800" dirty="0"/>
              <a:t>: </a:t>
            </a:r>
            <a:r>
              <a:rPr lang="en-US" sz="2800" dirty="0">
                <a:hlinkClick r:id="rId7"/>
              </a:rPr>
              <a:t>https://www.techtarget.com/searchcloudcomputing/definition/Windows-Azure</a:t>
            </a:r>
            <a:endParaRPr lang="en-US" sz="2800" dirty="0"/>
          </a:p>
          <a:p>
            <a:pPr algn="ctr"/>
            <a:endParaRPr lang="en-IN" dirty="0"/>
          </a:p>
        </p:txBody>
      </p:sp>
    </p:spTree>
    <p:extLst>
      <p:ext uri="{BB962C8B-B14F-4D97-AF65-F5344CB8AC3E}">
        <p14:creationId xmlns:p14="http://schemas.microsoft.com/office/powerpoint/2010/main" val="7963355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5FBEC-0337-1DFC-AE4D-E450D3462321}"/>
              </a:ext>
            </a:extLst>
          </p:cNvPr>
          <p:cNvSpPr>
            <a:spLocks noGrp="1"/>
          </p:cNvSpPr>
          <p:nvPr>
            <p:ph type="title"/>
          </p:nvPr>
        </p:nvSpPr>
        <p:spPr>
          <a:xfrm>
            <a:off x="838200" y="79756"/>
            <a:ext cx="10515600" cy="596900"/>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::Azure Key Vaults::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5AFBEE9-BB00-0420-0E83-EA03F215A1CB}"/>
              </a:ext>
            </a:extLst>
          </p:cNvPr>
          <p:cNvSpPr>
            <a:spLocks noGrp="1"/>
          </p:cNvSpPr>
          <p:nvPr>
            <p:ph idx="1"/>
          </p:nvPr>
        </p:nvSpPr>
        <p:spPr>
          <a:xfrm>
            <a:off x="228599" y="676656"/>
            <a:ext cx="11744325" cy="5857494"/>
          </a:xfrm>
        </p:spPr>
        <p:txBody>
          <a:bodyPr>
            <a:normAutofit/>
          </a:bodyPr>
          <a:lstStyle/>
          <a:p>
            <a:r>
              <a:rPr lang="en-US" sz="2000" b="0" i="0" dirty="0">
                <a:solidFill>
                  <a:srgbClr val="161616"/>
                </a:solidFill>
                <a:effectLst/>
                <a:latin typeface="Calibri" panose="020F0502020204030204" pitchFamily="34" charset="0"/>
                <a:cs typeface="Calibri" panose="020F0502020204030204" pitchFamily="34" charset="0"/>
              </a:rPr>
              <a:t>Azure Key Vault is a cloud service for securely storing and accessing secrets. A secret is anything that you want to tightly control access to, such as API keys, passwords. </a:t>
            </a:r>
            <a:r>
              <a:rPr lang="en-US" sz="2000" b="0" i="0" dirty="0">
                <a:solidFill>
                  <a:srgbClr val="000000"/>
                </a:solidFill>
                <a:effectLst/>
                <a:latin typeface="Calibri" panose="020F0502020204030204" pitchFamily="34" charset="0"/>
                <a:cs typeface="Calibri" panose="020F0502020204030204" pitchFamily="34" charset="0"/>
              </a:rPr>
              <a:t>With Azure Key Vault, you can store and manage your most sensitive information in a secure and compliant manner.</a:t>
            </a:r>
          </a:p>
          <a:p>
            <a:endParaRPr lang="en-US" sz="2000" dirty="0">
              <a:solidFill>
                <a:srgbClr val="000000"/>
              </a:solidFill>
              <a:latin typeface="Calibri" panose="020F0502020204030204" pitchFamily="34" charset="0"/>
              <a:cs typeface="Calibri" panose="020F0502020204030204" pitchFamily="34" charset="0"/>
            </a:endParaRPr>
          </a:p>
          <a:p>
            <a:r>
              <a:rPr lang="en-US" sz="2000" dirty="0">
                <a:solidFill>
                  <a:srgbClr val="000000"/>
                </a:solidFill>
                <a:latin typeface="Calibri" panose="020F0502020204030204" pitchFamily="34" charset="0"/>
                <a:cs typeface="Calibri" panose="020F0502020204030204" pitchFamily="34" charset="0"/>
              </a:rPr>
              <a:t>Azure Key vaults consists of 3 objects as</a:t>
            </a:r>
            <a:r>
              <a:rPr lang="en-US" sz="2000" dirty="0">
                <a:solidFill>
                  <a:schemeClr val="accent1"/>
                </a:solidFill>
                <a:latin typeface="Calibri" panose="020F0502020204030204" pitchFamily="34" charset="0"/>
                <a:cs typeface="Calibri" panose="020F0502020204030204" pitchFamily="34" charset="0"/>
              </a:rPr>
              <a:t> Keys, Secrets, Certificates. </a:t>
            </a:r>
            <a:r>
              <a:rPr lang="en-US" sz="2000" dirty="0">
                <a:latin typeface="Calibri" panose="020F0502020204030204" pitchFamily="34" charset="0"/>
                <a:cs typeface="Calibri" panose="020F0502020204030204" pitchFamily="34" charset="0"/>
              </a:rPr>
              <a:t>But most important one is  the </a:t>
            </a:r>
            <a:r>
              <a:rPr lang="en-US" sz="2000" dirty="0">
                <a:solidFill>
                  <a:schemeClr val="accent1"/>
                </a:solidFill>
                <a:latin typeface="Calibri" panose="020F0502020204030204" pitchFamily="34" charset="0"/>
                <a:cs typeface="Calibri" panose="020F0502020204030204" pitchFamily="34" charset="0"/>
              </a:rPr>
              <a:t>secrets</a:t>
            </a:r>
          </a:p>
          <a:p>
            <a:endParaRPr lang="en-US" sz="2000" dirty="0">
              <a:solidFill>
                <a:schemeClr val="accent1"/>
              </a:solidFill>
              <a:latin typeface="Calibri" panose="020F0502020204030204" pitchFamily="34" charset="0"/>
              <a:cs typeface="Calibri" panose="020F0502020204030204" pitchFamily="34" charset="0"/>
            </a:endParaRPr>
          </a:p>
          <a:p>
            <a:r>
              <a:rPr lang="en-US" sz="2000" dirty="0">
                <a:solidFill>
                  <a:schemeClr val="accent1"/>
                </a:solidFill>
                <a:latin typeface="Calibri" panose="020F0502020204030204" pitchFamily="34" charset="0"/>
                <a:cs typeface="Calibri" panose="020F0502020204030204" pitchFamily="34" charset="0"/>
              </a:rPr>
              <a:t>Secrets: </a:t>
            </a:r>
            <a:r>
              <a:rPr lang="en-US" sz="2000" b="0" i="0" dirty="0">
                <a:solidFill>
                  <a:srgbClr val="161616"/>
                </a:solidFill>
                <a:effectLst/>
                <a:latin typeface="Calibri" panose="020F0502020204030204" pitchFamily="34" charset="0"/>
                <a:cs typeface="Calibri" panose="020F0502020204030204" pitchFamily="34" charset="0"/>
              </a:rPr>
              <a:t>Say, your web application needs to connect to an external API that requires an API key for authentication. You would store this API key as a secret in Azure Key Vault, allowing your application to securely retrieve it when making API requests. whenever the vendor changes the key, you can update it in Secrets.</a:t>
            </a:r>
          </a:p>
        </p:txBody>
      </p:sp>
    </p:spTree>
    <p:extLst>
      <p:ext uri="{BB962C8B-B14F-4D97-AF65-F5344CB8AC3E}">
        <p14:creationId xmlns:p14="http://schemas.microsoft.com/office/powerpoint/2010/main" val="152776024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B4601C-E154-C6B0-0A07-0651AE92E467}"/>
              </a:ext>
            </a:extLst>
          </p:cNvPr>
          <p:cNvSpPr>
            <a:spLocks noGrp="1"/>
          </p:cNvSpPr>
          <p:nvPr>
            <p:ph type="title"/>
          </p:nvPr>
        </p:nvSpPr>
        <p:spPr>
          <a:xfrm>
            <a:off x="752475" y="107951"/>
            <a:ext cx="10515600" cy="482600"/>
          </a:xfrm>
        </p:spPr>
        <p:txBody>
          <a:bodyPr>
            <a:normAutofit fontScale="90000"/>
          </a:bodyPr>
          <a:lstStyle/>
          <a:p>
            <a:pPr algn="ctr"/>
            <a:r>
              <a:rPr lang="en-US" sz="3200" dirty="0">
                <a:highlight>
                  <a:srgbClr val="FFFF00"/>
                </a:highlight>
                <a:latin typeface="Calibri" panose="020F0502020204030204" pitchFamily="34" charset="0"/>
                <a:cs typeface="Calibri" panose="020F0502020204030204" pitchFamily="34" charset="0"/>
              </a:rPr>
              <a:t>::Data Bricks::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BD1E765-45D6-598D-A25F-B30A35AFF274}"/>
              </a:ext>
            </a:extLst>
          </p:cNvPr>
          <p:cNvSpPr>
            <a:spLocks noGrp="1"/>
          </p:cNvSpPr>
          <p:nvPr>
            <p:ph idx="1"/>
          </p:nvPr>
        </p:nvSpPr>
        <p:spPr>
          <a:xfrm>
            <a:off x="190499" y="714375"/>
            <a:ext cx="11649075" cy="5819775"/>
          </a:xfrm>
        </p:spPr>
        <p:txBody>
          <a:bodyPr>
            <a:normAutofit/>
          </a:bodyPr>
          <a:lstStyle/>
          <a:p>
            <a:r>
              <a:rPr lang="en-US" sz="2000" b="1" i="0" dirty="0">
                <a:solidFill>
                  <a:srgbClr val="273239"/>
                </a:solidFill>
                <a:effectLst/>
                <a:latin typeface="Calibri" panose="020F0502020204030204" pitchFamily="34" charset="0"/>
                <a:cs typeface="Calibri" panose="020F0502020204030204" pitchFamily="34" charset="0"/>
              </a:rPr>
              <a:t>Databricks</a:t>
            </a:r>
            <a:r>
              <a:rPr lang="en-US" sz="2000" b="0" i="0" dirty="0">
                <a:solidFill>
                  <a:srgbClr val="273239"/>
                </a:solidFill>
                <a:effectLst/>
                <a:latin typeface="Calibri" panose="020F0502020204030204" pitchFamily="34" charset="0"/>
                <a:cs typeface="Calibri" panose="020F0502020204030204" pitchFamily="34" charset="0"/>
              </a:rPr>
              <a:t> is a cloud-based platform for managing and analyzing large datasets using the Apache Spark open-source big data processing engine. It offers a unified workspace for data scientists, engineers, and business analysts to collaborate, develop, and deploy data-driven applications.</a:t>
            </a:r>
          </a:p>
          <a:p>
            <a:r>
              <a:rPr lang="en-US" sz="2000" b="0" i="0" dirty="0">
                <a:solidFill>
                  <a:srgbClr val="273239"/>
                </a:solidFill>
                <a:effectLst/>
                <a:latin typeface="Calibri" panose="020F0502020204030204" pitchFamily="34" charset="0"/>
                <a:cs typeface="Calibri" panose="020F0502020204030204" pitchFamily="34" charset="0"/>
              </a:rPr>
              <a:t>Databricks is designed to make working with big data easier and more efficient, by providing tools and services for data preparation, real-time analysis, and machine learning. Some key features of Databricks include support for various data formats, integration with popular data science libraries and frameworks, and the ability to scale up and down as needed.</a:t>
            </a:r>
          </a:p>
          <a:p>
            <a:r>
              <a:rPr lang="en-US" sz="2000" b="0" i="0" dirty="0">
                <a:solidFill>
                  <a:srgbClr val="273239"/>
                </a:solidFill>
                <a:effectLst/>
                <a:latin typeface="Calibri" panose="020F0502020204030204" pitchFamily="34" charset="0"/>
                <a:cs typeface="Calibri" panose="020F0502020204030204" pitchFamily="34" charset="0"/>
              </a:rPr>
              <a:t>It is commonly used for tasks such as data preparation, real-time analysis, and machine learning</a:t>
            </a:r>
            <a:r>
              <a:rPr lang="en-US" sz="2000" dirty="0">
                <a:solidFill>
                  <a:srgbClr val="273239"/>
                </a:solidFill>
                <a:latin typeface="Calibri" panose="020F0502020204030204" pitchFamily="34" charset="0"/>
                <a:cs typeface="Calibri" panose="020F0502020204030204" pitchFamily="34" charset="0"/>
              </a:rPr>
              <a:t> using pyspark / R/ Scala etc.,</a:t>
            </a:r>
          </a:p>
          <a:p>
            <a:r>
              <a:rPr lang="en-US" sz="2000" dirty="0">
                <a:solidFill>
                  <a:srgbClr val="273239"/>
                </a:solidFill>
                <a:latin typeface="Calibri" panose="020F0502020204030204" pitchFamily="34" charset="0"/>
                <a:cs typeface="Calibri" panose="020F0502020204030204" pitchFamily="34" charset="0"/>
              </a:rPr>
              <a:t>Its also called as Lakehouse platform (DWH + Data Lake)</a:t>
            </a:r>
          </a:p>
          <a:p>
            <a:r>
              <a:rPr lang="en-US" sz="2000" dirty="0">
                <a:solidFill>
                  <a:srgbClr val="273239"/>
                </a:solidFill>
                <a:latin typeface="Calibri" panose="020F0502020204030204" pitchFamily="34" charset="0"/>
                <a:cs typeface="Calibri" panose="020F0502020204030204" pitchFamily="34" charset="0"/>
              </a:rPr>
              <a:t>To create a DataBricks workspace &gt; Go to Portal.com &gt; Search for DataBricks &gt; click on create DataBricks </a:t>
            </a:r>
          </a:p>
          <a:p>
            <a:r>
              <a:rPr lang="en-US" sz="2000" dirty="0">
                <a:solidFill>
                  <a:srgbClr val="273239"/>
                </a:solidFill>
                <a:latin typeface="Calibri" panose="020F0502020204030204" pitchFamily="34" charset="0"/>
                <a:cs typeface="Calibri" panose="020F0502020204030204" pitchFamily="34" charset="0"/>
              </a:rPr>
              <a:t>Useful link : </a:t>
            </a:r>
            <a:r>
              <a:rPr lang="en-US" sz="2000" dirty="0">
                <a:solidFill>
                  <a:srgbClr val="273239"/>
                </a:solidFill>
                <a:latin typeface="Calibri" panose="020F0502020204030204" pitchFamily="34" charset="0"/>
                <a:cs typeface="Calibri" panose="020F0502020204030204" pitchFamily="34" charset="0"/>
                <a:hlinkClick r:id="rId2"/>
              </a:rPr>
              <a:t>https://learn.microsoft.com/en-us/azure/databricks/getting-started/</a:t>
            </a:r>
            <a:endParaRPr lang="en-US" sz="2000" dirty="0">
              <a:solidFill>
                <a:srgbClr val="273239"/>
              </a:solidFill>
              <a:latin typeface="Calibri" panose="020F0502020204030204" pitchFamily="34" charset="0"/>
              <a:cs typeface="Calibri" panose="020F0502020204030204" pitchFamily="34" charset="0"/>
            </a:endParaRPr>
          </a:p>
          <a:p>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8150127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45A7BF-88F6-DF5B-44AC-B690E523D570}"/>
              </a:ext>
            </a:extLst>
          </p:cNvPr>
          <p:cNvSpPr>
            <a:spLocks noGrp="1"/>
          </p:cNvSpPr>
          <p:nvPr>
            <p:ph type="title"/>
          </p:nvPr>
        </p:nvSpPr>
        <p:spPr>
          <a:xfrm>
            <a:off x="838200" y="365126"/>
            <a:ext cx="10515600" cy="425450"/>
          </a:xfrm>
        </p:spPr>
        <p:txBody>
          <a:bodyPr>
            <a:normAutofit/>
          </a:bodyPr>
          <a:lstStyle/>
          <a:p>
            <a:r>
              <a:rPr lang="en-US" sz="1800" dirty="0"/>
              <a:t>Continue…..</a:t>
            </a:r>
            <a:endParaRPr lang="en-IN" sz="1800" dirty="0"/>
          </a:p>
        </p:txBody>
      </p:sp>
      <p:sp>
        <p:nvSpPr>
          <p:cNvPr id="3" name="Content Placeholder 2">
            <a:extLst>
              <a:ext uri="{FF2B5EF4-FFF2-40B4-BE49-F238E27FC236}">
                <a16:creationId xmlns:a16="http://schemas.microsoft.com/office/drawing/2014/main" id="{3C736714-09A0-2080-2BDB-6C846E8DB0F3}"/>
              </a:ext>
            </a:extLst>
          </p:cNvPr>
          <p:cNvSpPr>
            <a:spLocks noGrp="1"/>
          </p:cNvSpPr>
          <p:nvPr>
            <p:ph idx="1"/>
          </p:nvPr>
        </p:nvSpPr>
        <p:spPr>
          <a:xfrm>
            <a:off x="419100" y="790576"/>
            <a:ext cx="11244580" cy="5816218"/>
          </a:xfrm>
        </p:spPr>
        <p:txBody>
          <a:bodyPr>
            <a:normAutofit/>
          </a:bodyPr>
          <a:lstStyle/>
          <a:p>
            <a:r>
              <a:rPr lang="en-US" sz="2000" dirty="0">
                <a:latin typeface="Calibri" panose="020F0502020204030204" pitchFamily="34" charset="0"/>
                <a:cs typeface="Calibri" panose="020F0502020204030204" pitchFamily="34" charset="0"/>
              </a:rPr>
              <a:t>Mention the Resource Group Name, workspace name, region and select pricing Tier </a:t>
            </a:r>
          </a:p>
          <a:p>
            <a:r>
              <a:rPr lang="en-IN" sz="2000" dirty="0">
                <a:latin typeface="Calibri" panose="020F0502020204030204" pitchFamily="34" charset="0"/>
                <a:cs typeface="Calibri" panose="020F0502020204030204" pitchFamily="34" charset="0"/>
              </a:rPr>
              <a:t>In standard , </a:t>
            </a:r>
            <a:r>
              <a:rPr lang="en-US" sz="2000" b="0" i="0" dirty="0">
                <a:effectLst/>
                <a:latin typeface="Calibri" panose="020F0502020204030204" pitchFamily="34" charset="0"/>
                <a:cs typeface="Calibri" panose="020F0502020204030204" pitchFamily="34" charset="0"/>
              </a:rPr>
              <a:t>there is no access control, and every user are admin</a:t>
            </a:r>
          </a:p>
          <a:p>
            <a:pPr marL="0" indent="0">
              <a:buNone/>
            </a:pPr>
            <a:r>
              <a:rPr lang="en-US" sz="2000" b="0" i="0" dirty="0">
                <a:effectLst/>
                <a:latin typeface="Calibri" panose="020F0502020204030204" pitchFamily="34" charset="0"/>
                <a:cs typeface="Calibri" panose="020F0502020204030204" pitchFamily="34" charset="0"/>
              </a:rPr>
              <a:t>and any user can add another user even that</a:t>
            </a:r>
          </a:p>
          <a:p>
            <a:pPr marL="0" indent="0">
              <a:buNone/>
            </a:pPr>
            <a:r>
              <a:rPr lang="en-US" sz="2000" b="0" i="0" dirty="0">
                <a:effectLst/>
                <a:latin typeface="Calibri" panose="020F0502020204030204" pitchFamily="34" charset="0"/>
                <a:cs typeface="Calibri" panose="020F0502020204030204" pitchFamily="34" charset="0"/>
              </a:rPr>
              <a:t> does not have access or any resource group or subscription.</a:t>
            </a:r>
          </a:p>
          <a:p>
            <a:pPr marL="0" indent="0">
              <a:buNone/>
            </a:pPr>
            <a:r>
              <a:rPr lang="en-US" sz="2000" dirty="0">
                <a:latin typeface="Calibri" panose="020F0502020204030204" pitchFamily="34" charset="0"/>
                <a:cs typeface="Calibri" panose="020F0502020204030204" pitchFamily="34" charset="0"/>
              </a:rPr>
              <a:t>In Pricing tier and it’s the most recommended one as well,</a:t>
            </a:r>
          </a:p>
          <a:p>
            <a:pPr marL="0" indent="0">
              <a:buNone/>
            </a:pPr>
            <a:r>
              <a:rPr lang="en-US" sz="2000" dirty="0">
                <a:latin typeface="Calibri" panose="020F0502020204030204" pitchFamily="34" charset="0"/>
                <a:cs typeface="Calibri" panose="020F0502020204030204" pitchFamily="34" charset="0"/>
              </a:rPr>
              <a:t>Where we can have role-based controls .</a:t>
            </a:r>
          </a:p>
          <a:p>
            <a:pPr marL="0" indent="0">
              <a:buNone/>
            </a:pPr>
            <a:r>
              <a:rPr lang="en-US" sz="2000" dirty="0">
                <a:latin typeface="Calibri" panose="020F0502020204030204" pitchFamily="34" charset="0"/>
                <a:cs typeface="Calibri" panose="020F0502020204030204" pitchFamily="34" charset="0"/>
              </a:rPr>
              <a:t>The Basic price for standard starts from $0.15DBU</a:t>
            </a:r>
          </a:p>
          <a:p>
            <a:pPr marL="0" indent="0">
              <a:buNone/>
            </a:pPr>
            <a:r>
              <a:rPr lang="en-US" sz="2000" dirty="0">
                <a:latin typeface="Calibri" panose="020F0502020204030204" pitchFamily="34" charset="0"/>
                <a:cs typeface="Calibri" panose="020F0502020204030204" pitchFamily="34" charset="0"/>
              </a:rPr>
              <a:t>And for the premium from $0.20DBU</a:t>
            </a:r>
          </a:p>
          <a:p>
            <a:pPr marL="0" indent="0">
              <a:buNone/>
            </a:pPr>
            <a:r>
              <a:rPr lang="en-US" sz="2000" b="0" i="0" dirty="0">
                <a:solidFill>
                  <a:srgbClr val="242424"/>
                </a:solidFill>
                <a:effectLst/>
                <a:latin typeface="Calibri" panose="020F0502020204030204" pitchFamily="34" charset="0"/>
                <a:cs typeface="Calibri" panose="020F0502020204030204" pitchFamily="34" charset="0"/>
              </a:rPr>
              <a:t>Every Databricks workspace has a resource group</a:t>
            </a:r>
          </a:p>
          <a:p>
            <a:pPr marL="0" indent="0">
              <a:buNone/>
            </a:pPr>
            <a:r>
              <a:rPr lang="en-US" sz="2000" b="0" i="0" dirty="0">
                <a:solidFill>
                  <a:srgbClr val="242424"/>
                </a:solidFill>
                <a:effectLst/>
                <a:latin typeface="Calibri" panose="020F0502020204030204" pitchFamily="34" charset="0"/>
                <a:cs typeface="Calibri" panose="020F0502020204030204" pitchFamily="34" charset="0"/>
              </a:rPr>
              <a:t> managed by it</a:t>
            </a:r>
          </a:p>
          <a:p>
            <a:pPr marL="0" indent="0">
              <a:buNone/>
            </a:pPr>
            <a:r>
              <a:rPr lang="en-US" sz="2000" b="0" i="0" dirty="0">
                <a:solidFill>
                  <a:srgbClr val="242424"/>
                </a:solidFill>
                <a:effectLst/>
                <a:latin typeface="Calibri" panose="020F0502020204030204" pitchFamily="34" charset="0"/>
                <a:cs typeface="Calibri" panose="020F0502020204030204" pitchFamily="34" charset="0"/>
              </a:rPr>
              <a:t> and contains the resources that the workspace needs</a:t>
            </a:r>
          </a:p>
          <a:p>
            <a:pPr marL="0" indent="0">
              <a:buNone/>
            </a:pPr>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459F82BA-33E8-C61D-1731-53F7600918AB}"/>
              </a:ext>
            </a:extLst>
          </p:cNvPr>
          <p:cNvPicPr>
            <a:picLocks noChangeAspect="1"/>
          </p:cNvPicPr>
          <p:nvPr/>
        </p:nvPicPr>
        <p:blipFill>
          <a:blip r:embed="rId2"/>
          <a:stretch>
            <a:fillRect/>
          </a:stretch>
        </p:blipFill>
        <p:spPr>
          <a:xfrm>
            <a:off x="6776720" y="1533525"/>
            <a:ext cx="5320030" cy="4768469"/>
          </a:xfrm>
          <a:prstGeom prst="rect">
            <a:avLst/>
          </a:prstGeom>
        </p:spPr>
      </p:pic>
      <p:sp>
        <p:nvSpPr>
          <p:cNvPr id="6" name="Rectangle 5">
            <a:extLst>
              <a:ext uri="{FF2B5EF4-FFF2-40B4-BE49-F238E27FC236}">
                <a16:creationId xmlns:a16="http://schemas.microsoft.com/office/drawing/2014/main" id="{CC873CF5-05CC-7918-31EF-F12197C95357}"/>
              </a:ext>
            </a:extLst>
          </p:cNvPr>
          <p:cNvSpPr/>
          <p:nvPr/>
        </p:nvSpPr>
        <p:spPr>
          <a:xfrm>
            <a:off x="581025" y="5800725"/>
            <a:ext cx="5886450" cy="806069"/>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Useful link : </a:t>
            </a:r>
            <a:r>
              <a:rPr lang="en-US" dirty="0">
                <a:latin typeface="Calibri" panose="020F0502020204030204" pitchFamily="34" charset="0"/>
                <a:cs typeface="Calibri" panose="020F0502020204030204" pitchFamily="34" charset="0"/>
                <a:hlinkClick r:id="rId3"/>
              </a:rPr>
              <a:t>https://medium.com/cloudsafari-ca/azure-databricks-deployments-issues-30577c78c911</a:t>
            </a:r>
            <a:endParaRPr lang="en-US" dirty="0">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395774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461AB-6472-BC18-6DAB-A3AA70634B15}"/>
              </a:ext>
            </a:extLst>
          </p:cNvPr>
          <p:cNvSpPr>
            <a:spLocks noGrp="1"/>
          </p:cNvSpPr>
          <p:nvPr>
            <p:ph type="title"/>
          </p:nvPr>
        </p:nvSpPr>
        <p:spPr>
          <a:xfrm>
            <a:off x="838200" y="127001"/>
            <a:ext cx="10515600" cy="549656"/>
          </a:xfrm>
        </p:spPr>
        <p:txBody>
          <a:bodyPr>
            <a:normAutofit fontScale="90000"/>
          </a:bodyPr>
          <a:lstStyle/>
          <a:p>
            <a:pPr algn="ctr"/>
            <a:r>
              <a:rPr lang="en-US" sz="3200" dirty="0">
                <a:highlight>
                  <a:srgbClr val="FFFF00"/>
                </a:highlight>
                <a:latin typeface="Calibri" panose="020F0502020204030204" pitchFamily="34" charset="0"/>
                <a:cs typeface="Calibri" panose="020F0502020204030204" pitchFamily="34" charset="0"/>
              </a:rPr>
              <a:t>:: Important Terminology in DataBricks::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AD6A26C9-E068-9B1D-04B5-95FEE23CDA59}"/>
              </a:ext>
            </a:extLst>
          </p:cNvPr>
          <p:cNvSpPr>
            <a:spLocks noGrp="1"/>
          </p:cNvSpPr>
          <p:nvPr>
            <p:ph idx="1"/>
          </p:nvPr>
        </p:nvSpPr>
        <p:spPr>
          <a:xfrm>
            <a:off x="266700" y="847725"/>
            <a:ext cx="11696700" cy="5883274"/>
          </a:xfrm>
        </p:spPr>
        <p:txBody>
          <a:bodyPr>
            <a:normAutofit/>
          </a:bodyPr>
          <a:lstStyle/>
          <a:p>
            <a:r>
              <a:rPr lang="en-US" sz="2000" dirty="0">
                <a:highlight>
                  <a:srgbClr val="FFFF00"/>
                </a:highlight>
                <a:latin typeface="Calibri" panose="020F0502020204030204" pitchFamily="34" charset="0"/>
                <a:cs typeface="Calibri" panose="020F0502020204030204" pitchFamily="34" charset="0"/>
              </a:rPr>
              <a:t>Cluster : </a:t>
            </a:r>
            <a:r>
              <a:rPr lang="en-US" sz="2000" dirty="0">
                <a:latin typeface="Calibri" panose="020F0502020204030204" pitchFamily="34" charset="0"/>
                <a:cs typeface="Calibri" panose="020F0502020204030204" pitchFamily="34" charset="0"/>
              </a:rPr>
              <a:t>Its an engine used to run our code as fast as possible to get the descried output on DataBricks . Cluster consists of group of Nodes (CPU’s). This cluster is used to distribute the data and do the processing </a:t>
            </a:r>
          </a:p>
          <a:p>
            <a:endParaRPr lang="en-US" sz="2000" dirty="0">
              <a:latin typeface="Calibri" panose="020F0502020204030204" pitchFamily="34" charset="0"/>
              <a:cs typeface="Calibri" panose="020F0502020204030204" pitchFamily="34" charset="0"/>
            </a:endParaRPr>
          </a:p>
          <a:p>
            <a:pPr marL="0" indent="0">
              <a:buNone/>
            </a:pPr>
            <a:r>
              <a:rPr lang="en-US" sz="2000" dirty="0">
                <a:latin typeface="Calibri" panose="020F0502020204030204" pitchFamily="34" charset="0"/>
                <a:cs typeface="Calibri" panose="020F0502020204030204" pitchFamily="34" charset="0"/>
              </a:rPr>
              <a:t>At a faster  rate .</a:t>
            </a:r>
          </a:p>
          <a:p>
            <a:pPr marL="0" indent="0">
              <a:buNone/>
            </a:pPr>
            <a:r>
              <a:rPr lang="en-US" sz="2000" dirty="0">
                <a:highlight>
                  <a:srgbClr val="FFFF00"/>
                </a:highlight>
                <a:latin typeface="Calibri" panose="020F0502020204030204" pitchFamily="34" charset="0"/>
                <a:cs typeface="Calibri" panose="020F0502020204030204" pitchFamily="34" charset="0"/>
              </a:rPr>
              <a:t>Notebook : </a:t>
            </a:r>
            <a:r>
              <a:rPr lang="en-US" sz="2000" dirty="0">
                <a:latin typeface="Calibri" panose="020F0502020204030204" pitchFamily="34" charset="0"/>
                <a:cs typeface="Calibri" panose="020F0502020204030204" pitchFamily="34" charset="0"/>
              </a:rPr>
              <a:t>It’s just like a file, where we will write our code to process the data. This Notebook uses the cluster for the execution </a:t>
            </a:r>
          </a:p>
          <a:p>
            <a:pPr marL="0" indent="0">
              <a:buNone/>
            </a:pPr>
            <a:r>
              <a:rPr lang="en-US" sz="2000" i="0" dirty="0">
                <a:solidFill>
                  <a:srgbClr val="273239"/>
                </a:solidFill>
                <a:effectLst/>
                <a:highlight>
                  <a:srgbClr val="FFFF00"/>
                </a:highlight>
                <a:latin typeface="Calibri" panose="020F0502020204030204" pitchFamily="34" charset="0"/>
                <a:cs typeface="Calibri" panose="020F0502020204030204" pitchFamily="34" charset="0"/>
              </a:rPr>
              <a:t>Workspace</a:t>
            </a:r>
            <a:r>
              <a:rPr lang="en-US" sz="1400" b="0" i="0" dirty="0">
                <a:solidFill>
                  <a:srgbClr val="273239"/>
                </a:solidFill>
                <a:effectLst/>
                <a:latin typeface="Nunito" pitchFamily="2" charset="0"/>
              </a:rPr>
              <a:t>: </a:t>
            </a:r>
            <a:r>
              <a:rPr lang="en-US" sz="2000" b="0" i="0" dirty="0">
                <a:solidFill>
                  <a:srgbClr val="273239"/>
                </a:solidFill>
                <a:effectLst/>
                <a:latin typeface="Calibri" panose="020F0502020204030204" pitchFamily="34" charset="0"/>
                <a:cs typeface="Calibri" panose="020F0502020204030204" pitchFamily="34" charset="0"/>
              </a:rPr>
              <a:t>a web-based interface for organizing and collaborating on Databricks projects.</a:t>
            </a:r>
            <a:endParaRPr lang="en-US" sz="2000" dirty="0">
              <a:solidFill>
                <a:srgbClr val="273239"/>
              </a:solidFill>
              <a:latin typeface="Calibri" panose="020F0502020204030204" pitchFamily="34" charset="0"/>
              <a:cs typeface="Calibri" panose="020F0502020204030204" pitchFamily="34" charset="0"/>
            </a:endParaRPr>
          </a:p>
          <a:p>
            <a:pPr marL="0" indent="0">
              <a:buNone/>
            </a:pPr>
            <a:r>
              <a:rPr lang="en-US" sz="2000" b="1" i="0" dirty="0">
                <a:solidFill>
                  <a:srgbClr val="273239"/>
                </a:solidFill>
                <a:effectLst/>
                <a:highlight>
                  <a:srgbClr val="FFFF00"/>
                </a:highlight>
                <a:latin typeface="Calibri" panose="020F0502020204030204" pitchFamily="34" charset="0"/>
                <a:cs typeface="Calibri" panose="020F0502020204030204" pitchFamily="34" charset="0"/>
              </a:rPr>
              <a:t>Jobs:</a:t>
            </a:r>
            <a:r>
              <a:rPr lang="en-US" sz="2000" b="0" i="0" dirty="0">
                <a:solidFill>
                  <a:srgbClr val="273239"/>
                </a:solidFill>
                <a:effectLst/>
                <a:highlight>
                  <a:srgbClr val="FFFF00"/>
                </a:highlight>
                <a:latin typeface="Calibri" panose="020F0502020204030204" pitchFamily="34" charset="0"/>
                <a:cs typeface="Calibri" panose="020F0502020204030204" pitchFamily="34" charset="0"/>
              </a:rPr>
              <a:t> </a:t>
            </a:r>
            <a:r>
              <a:rPr lang="en-US" sz="2000" b="0" i="0" dirty="0">
                <a:solidFill>
                  <a:srgbClr val="273239"/>
                </a:solidFill>
                <a:effectLst/>
                <a:latin typeface="Calibri" panose="020F0502020204030204" pitchFamily="34" charset="0"/>
                <a:cs typeface="Calibri" panose="020F0502020204030204" pitchFamily="34" charset="0"/>
              </a:rPr>
              <a:t>a way to automate notebook or Python code execution on a schedule or on a trigger (e.g., the arrival of new data).</a:t>
            </a:r>
          </a:p>
          <a:p>
            <a:pPr marL="0" indent="0">
              <a:buNone/>
            </a:pPr>
            <a:r>
              <a:rPr lang="en-US" sz="2000" b="1" i="0" dirty="0">
                <a:solidFill>
                  <a:srgbClr val="273239"/>
                </a:solidFill>
                <a:effectLst/>
                <a:highlight>
                  <a:srgbClr val="FFFF00"/>
                </a:highlight>
                <a:latin typeface="Calibri" panose="020F0502020204030204" pitchFamily="34" charset="0"/>
                <a:cs typeface="Calibri" panose="020F0502020204030204" pitchFamily="34" charset="0"/>
              </a:rPr>
              <a:t>Libraries:</a:t>
            </a:r>
            <a:r>
              <a:rPr lang="en-US" sz="2000" b="0" i="0" dirty="0">
                <a:solidFill>
                  <a:srgbClr val="273239"/>
                </a:solidFill>
                <a:effectLst/>
                <a:highlight>
                  <a:srgbClr val="FFFF00"/>
                </a:highlight>
                <a:latin typeface="Calibri" panose="020F0502020204030204" pitchFamily="34" charset="0"/>
                <a:cs typeface="Calibri" panose="020F0502020204030204" pitchFamily="34" charset="0"/>
              </a:rPr>
              <a:t> </a:t>
            </a:r>
            <a:r>
              <a:rPr lang="en-US" sz="2000" b="0" i="0" dirty="0">
                <a:solidFill>
                  <a:srgbClr val="273239"/>
                </a:solidFill>
                <a:effectLst/>
                <a:latin typeface="Calibri" panose="020F0502020204030204" pitchFamily="34" charset="0"/>
                <a:cs typeface="Calibri" panose="020F0502020204030204" pitchFamily="34" charset="0"/>
              </a:rPr>
              <a:t>pre-packaged code that can be imported into notebooks or jobs to perform common tasks (e.g., reading from a database or performing machine learning).</a:t>
            </a:r>
          </a:p>
          <a:p>
            <a:pPr marL="0" indent="0">
              <a:buNone/>
            </a:pPr>
            <a:r>
              <a:rPr lang="en-US" sz="2000" b="1" i="0" dirty="0">
                <a:solidFill>
                  <a:srgbClr val="273239"/>
                </a:solidFill>
                <a:effectLst/>
                <a:highlight>
                  <a:srgbClr val="FFFF00"/>
                </a:highlight>
                <a:latin typeface="Calibri" panose="020F0502020204030204" pitchFamily="34" charset="0"/>
                <a:cs typeface="Calibri" panose="020F0502020204030204" pitchFamily="34" charset="0"/>
              </a:rPr>
              <a:t>Autoscaling:</a:t>
            </a:r>
            <a:r>
              <a:rPr lang="en-US" sz="2000" b="0" i="0" dirty="0">
                <a:solidFill>
                  <a:srgbClr val="273239"/>
                </a:solidFill>
                <a:effectLst/>
                <a:highlight>
                  <a:srgbClr val="FFFF00"/>
                </a:highlight>
                <a:latin typeface="Calibri" panose="020F0502020204030204" pitchFamily="34" charset="0"/>
                <a:cs typeface="Calibri" panose="020F0502020204030204" pitchFamily="34" charset="0"/>
              </a:rPr>
              <a:t> </a:t>
            </a:r>
            <a:r>
              <a:rPr lang="en-US" sz="2000" b="0" i="0" dirty="0">
                <a:solidFill>
                  <a:srgbClr val="273239"/>
                </a:solidFill>
                <a:effectLst/>
                <a:latin typeface="Calibri" panose="020F0502020204030204" pitchFamily="34" charset="0"/>
                <a:cs typeface="Calibri" panose="020F0502020204030204" pitchFamily="34" charset="0"/>
              </a:rPr>
              <a:t>a feature that allows Databricks clusters to automatically scale up or down based on workload demands.</a:t>
            </a:r>
          </a:p>
          <a:p>
            <a:pPr marL="0" indent="0">
              <a:buNone/>
            </a:pPr>
            <a:endParaRPr lang="en-US" sz="2000" b="0" i="0" dirty="0">
              <a:solidFill>
                <a:srgbClr val="273239"/>
              </a:solidFill>
              <a:effectLst/>
              <a:latin typeface="Calibri" panose="020F0502020204030204" pitchFamily="34" charset="0"/>
              <a:cs typeface="Calibri" panose="020F0502020204030204" pitchFamily="34" charset="0"/>
            </a:endParaRPr>
          </a:p>
          <a:p>
            <a:pPr marL="0" indent="0">
              <a:buNone/>
            </a:pPr>
            <a:endParaRPr lang="en-US" sz="2000" b="0" i="0" dirty="0">
              <a:solidFill>
                <a:srgbClr val="273239"/>
              </a:solidFill>
              <a:effectLst/>
              <a:latin typeface="Calibri" panose="020F0502020204030204" pitchFamily="34" charset="0"/>
              <a:cs typeface="Calibri" panose="020F0502020204030204" pitchFamily="34" charset="0"/>
            </a:endParaRPr>
          </a:p>
          <a:p>
            <a:pPr marL="0" indent="0">
              <a:buNone/>
            </a:pP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6190267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B3F060-644B-B350-F06B-E9B99B1092BE}"/>
              </a:ext>
            </a:extLst>
          </p:cNvPr>
          <p:cNvSpPr>
            <a:spLocks noGrp="1"/>
          </p:cNvSpPr>
          <p:nvPr>
            <p:ph type="title"/>
          </p:nvPr>
        </p:nvSpPr>
        <p:spPr>
          <a:xfrm>
            <a:off x="838200" y="365126"/>
            <a:ext cx="10515600" cy="787400"/>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::Different Cloud Computing ::</a:t>
            </a:r>
            <a:endParaRPr lang="en-IN" sz="3200" dirty="0">
              <a:highlight>
                <a:srgbClr val="FFFF00"/>
              </a:highlight>
              <a:latin typeface="Calibri" panose="020F0502020204030204" pitchFamily="34" charset="0"/>
              <a:cs typeface="Calibri" panose="020F0502020204030204" pitchFamily="34" charset="0"/>
            </a:endParaRPr>
          </a:p>
        </p:txBody>
      </p:sp>
      <p:pic>
        <p:nvPicPr>
          <p:cNvPr id="1026" name="Picture 2">
            <a:extLst>
              <a:ext uri="{FF2B5EF4-FFF2-40B4-BE49-F238E27FC236}">
                <a16:creationId xmlns:a16="http://schemas.microsoft.com/office/drawing/2014/main" id="{A3D674B0-B0D7-8859-6B0C-BF899C897E1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276350" y="1895476"/>
            <a:ext cx="9353550" cy="4781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837616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4134A-FE6F-0520-A198-F20AAD5D8D80}"/>
              </a:ext>
            </a:extLst>
          </p:cNvPr>
          <p:cNvSpPr>
            <a:spLocks noGrp="1"/>
          </p:cNvSpPr>
          <p:nvPr>
            <p:ph type="title"/>
          </p:nvPr>
        </p:nvSpPr>
        <p:spPr>
          <a:xfrm>
            <a:off x="838200" y="365125"/>
            <a:ext cx="10515600" cy="701675"/>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Infrastructure as a Service (Iaas):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24C11A90-C74A-87F9-2C46-FA291FEE0D6A}"/>
              </a:ext>
            </a:extLst>
          </p:cNvPr>
          <p:cNvSpPr>
            <a:spLocks noGrp="1"/>
          </p:cNvSpPr>
          <p:nvPr>
            <p:ph idx="1"/>
          </p:nvPr>
        </p:nvSpPr>
        <p:spPr>
          <a:xfrm>
            <a:off x="600075" y="1929383"/>
            <a:ext cx="10753725" cy="4671442"/>
          </a:xfrm>
        </p:spPr>
        <p:txBody>
          <a:bodyPr>
            <a:normAutofit/>
          </a:bodyPr>
          <a:lstStyle/>
          <a:p>
            <a:r>
              <a:rPr lang="en-US" sz="2000" dirty="0">
                <a:latin typeface="Calibri" panose="020F0502020204030204" pitchFamily="34" charset="0"/>
                <a:cs typeface="Calibri" panose="020F0502020204030204" pitchFamily="34" charset="0"/>
              </a:rPr>
              <a:t>As you can see in the above image , Iaas is one of the cloud computing service </a:t>
            </a:r>
          </a:p>
          <a:p>
            <a:r>
              <a:rPr lang="en-US" sz="1400" b="0" i="0" dirty="0">
                <a:effectLst/>
                <a:latin typeface="-apple-system"/>
              </a:rPr>
              <a:t> </a:t>
            </a:r>
            <a:r>
              <a:rPr lang="en-US" sz="2000" b="0" i="0" dirty="0">
                <a:effectLst/>
                <a:latin typeface="Calibri" panose="020F0502020204030204" pitchFamily="34" charset="0"/>
                <a:cs typeface="Calibri" panose="020F0502020204030204" pitchFamily="34" charset="0"/>
              </a:rPr>
              <a:t>Azure Infrastructure as a Service (IaaS) is like a virtual toolbox for your business's IT requirements. It equips you with all necessary hardware and tools, such as servers, network connections, and IP addresses, without the need for ownership or maintenance. Everything is readily available in the Azure cloud, prepared for use whenever required.</a:t>
            </a:r>
          </a:p>
          <a:p>
            <a:r>
              <a:rPr lang="en-US" sz="2000" b="0" i="0" dirty="0">
                <a:effectLst/>
                <a:latin typeface="Calibri" panose="020F0502020204030204" pitchFamily="34" charset="0"/>
                <a:cs typeface="Calibri" panose="020F0502020204030204" pitchFamily="34" charset="0"/>
              </a:rPr>
              <a:t>One of the key advantages of Azure IaaS is its cost-effectiveness. Instead of making hefty investments in infrastructure and incurring ongoing costs, businesses can leverage Azure IaaS to pay solely for what they utilize. During periods of low demand, money is not wasted on unused resources. Conversely, during high-demand periods, Azure IaaS ensures that you can meet demand without straining your budget</a:t>
            </a:r>
          </a:p>
          <a:p>
            <a:endParaRPr lang="en-IN"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3EB58271-AD26-59AB-F5B6-203120D4A552}"/>
              </a:ext>
            </a:extLst>
          </p:cNvPr>
          <p:cNvSpPr/>
          <p:nvPr/>
        </p:nvSpPr>
        <p:spPr>
          <a:xfrm>
            <a:off x="2524125" y="5651500"/>
            <a:ext cx="8829675" cy="9493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Calibri" panose="020F0502020204030204" pitchFamily="34" charset="0"/>
                <a:cs typeface="Calibri" panose="020F0502020204030204" pitchFamily="34" charset="0"/>
              </a:rPr>
              <a:t>Useful link : </a:t>
            </a:r>
            <a:r>
              <a:rPr lang="en-US" sz="2000" dirty="0">
                <a:latin typeface="Calibri" panose="020F0502020204030204" pitchFamily="34" charset="0"/>
                <a:cs typeface="Calibri" panose="020F0502020204030204" pitchFamily="34" charset="0"/>
                <a:hlinkClick r:id="rId2"/>
              </a:rPr>
              <a:t>https://azure.microsoft.com/en-us/resources/cloud-computing-dictionary/what-is-iaas</a:t>
            </a:r>
            <a:endParaRPr lang="en-US" sz="2000" dirty="0">
              <a:latin typeface="Calibri" panose="020F0502020204030204" pitchFamily="34" charset="0"/>
              <a:cs typeface="Calibri" panose="020F0502020204030204" pitchFamily="34" charset="0"/>
            </a:endParaRPr>
          </a:p>
          <a:p>
            <a:pPr algn="ct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79530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F70DE-1C63-6AED-B38B-896DAD1DB653}"/>
              </a:ext>
            </a:extLst>
          </p:cNvPr>
          <p:cNvSpPr>
            <a:spLocks noGrp="1"/>
          </p:cNvSpPr>
          <p:nvPr>
            <p:ph type="title"/>
          </p:nvPr>
        </p:nvSpPr>
        <p:spPr>
          <a:xfrm>
            <a:off x="838200" y="117475"/>
            <a:ext cx="10515600" cy="663575"/>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::Platform as a Service (Paas)::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5973696-CCA9-8942-2F47-3800693445F0}"/>
              </a:ext>
            </a:extLst>
          </p:cNvPr>
          <p:cNvSpPr>
            <a:spLocks noGrp="1"/>
          </p:cNvSpPr>
          <p:nvPr>
            <p:ph idx="1"/>
          </p:nvPr>
        </p:nvSpPr>
        <p:spPr>
          <a:xfrm>
            <a:off x="419100" y="1885950"/>
            <a:ext cx="11772900" cy="4686300"/>
          </a:xfrm>
        </p:spPr>
        <p:txBody>
          <a:bodyPr>
            <a:normAutofit/>
          </a:bodyPr>
          <a:lstStyle/>
          <a:p>
            <a:r>
              <a:rPr lang="en-US" sz="2000" dirty="0">
                <a:latin typeface="Calibri" panose="020F0502020204030204" pitchFamily="34" charset="0"/>
                <a:cs typeface="Calibri" panose="020F0502020204030204" pitchFamily="34" charset="0"/>
              </a:rPr>
              <a:t>As you can see in the image above, a PaaS solution requires </a:t>
            </a:r>
            <a:r>
              <a:rPr lang="en-US" sz="2000" dirty="0">
                <a:highlight>
                  <a:srgbClr val="FFFF00"/>
                </a:highlight>
                <a:latin typeface="Calibri" panose="020F0502020204030204" pitchFamily="34" charset="0"/>
                <a:cs typeface="Calibri" panose="020F0502020204030204" pitchFamily="34" charset="0"/>
              </a:rPr>
              <a:t>less user management </a:t>
            </a:r>
            <a:r>
              <a:rPr lang="en-US" sz="2000" dirty="0">
                <a:latin typeface="Calibri" panose="020F0502020204030204" pitchFamily="34" charset="0"/>
                <a:cs typeface="Calibri" panose="020F0502020204030204" pitchFamily="34" charset="0"/>
              </a:rPr>
              <a:t>and does not provide access to the operating system. That means that the PaaS is a complete development and deployment environment in the cloud and </a:t>
            </a:r>
            <a:r>
              <a:rPr lang="en-US" sz="2000" dirty="0">
                <a:solidFill>
                  <a:srgbClr val="FF0000"/>
                </a:solidFill>
                <a:latin typeface="Calibri" panose="020F0502020204030204" pitchFamily="34" charset="0"/>
                <a:cs typeface="Calibri" panose="020F0502020204030204" pitchFamily="34" charset="0"/>
              </a:rPr>
              <a:t>provides a framework that developers </a:t>
            </a:r>
            <a:r>
              <a:rPr lang="en-US" sz="2000" dirty="0">
                <a:latin typeface="Calibri" panose="020F0502020204030204" pitchFamily="34" charset="0"/>
                <a:cs typeface="Calibri" panose="020F0502020204030204" pitchFamily="34" charset="0"/>
              </a:rPr>
              <a:t>can build upon to develop or customize cloud-based applications.</a:t>
            </a:r>
          </a:p>
          <a:p>
            <a:r>
              <a:rPr lang="en-US" sz="2000" b="0" i="0" dirty="0">
                <a:solidFill>
                  <a:srgbClr val="242424"/>
                </a:solidFill>
                <a:effectLst/>
                <a:latin typeface="Calibri" panose="020F0502020204030204" pitchFamily="34" charset="0"/>
                <a:cs typeface="Calibri" panose="020F0502020204030204" pitchFamily="34" charset="0"/>
              </a:rPr>
              <a:t>For example, the </a:t>
            </a:r>
            <a:r>
              <a:rPr lang="en-US" sz="2000" b="1" i="0" dirty="0">
                <a:solidFill>
                  <a:srgbClr val="242424"/>
                </a:solidFill>
                <a:effectLst/>
                <a:latin typeface="Calibri" panose="020F0502020204030204" pitchFamily="34" charset="0"/>
                <a:cs typeface="Calibri" panose="020F0502020204030204" pitchFamily="34" charset="0"/>
              </a:rPr>
              <a:t>Azure Web Apps service</a:t>
            </a:r>
            <a:r>
              <a:rPr lang="en-US" sz="2000" b="0" i="0" dirty="0">
                <a:solidFill>
                  <a:srgbClr val="242424"/>
                </a:solidFill>
                <a:effectLst/>
                <a:latin typeface="Calibri" panose="020F0502020204030204" pitchFamily="34" charset="0"/>
                <a:cs typeface="Calibri" panose="020F0502020204030204" pitchFamily="34" charset="0"/>
              </a:rPr>
              <a:t> provides an environment for you to host your web applications, but you don't have to access the virtual machine and the operating system. And </a:t>
            </a:r>
            <a:r>
              <a:rPr lang="en-US" sz="2000" b="1" i="0" dirty="0">
                <a:solidFill>
                  <a:srgbClr val="242424"/>
                </a:solidFill>
                <a:effectLst/>
                <a:latin typeface="Calibri" panose="020F0502020204030204" pitchFamily="34" charset="0"/>
                <a:cs typeface="Calibri" panose="020F0502020204030204" pitchFamily="34" charset="0"/>
              </a:rPr>
              <a:t>Azure SQL Database</a:t>
            </a:r>
            <a:r>
              <a:rPr lang="en-US" sz="2000" b="0" i="0" dirty="0">
                <a:solidFill>
                  <a:srgbClr val="242424"/>
                </a:solidFill>
                <a:effectLst/>
                <a:latin typeface="Calibri" panose="020F0502020204030204" pitchFamily="34" charset="0"/>
                <a:cs typeface="Calibri" panose="020F0502020204030204" pitchFamily="34" charset="0"/>
              </a:rPr>
              <a:t> is a fully managed platform as a service (PaaS) database engine that handles most of the database management functions such as upgrading, patching, backups, and monitoring without user involvement.</a:t>
            </a:r>
          </a:p>
          <a:p>
            <a:r>
              <a:rPr lang="en-US" sz="2000" b="0" i="0" dirty="0">
                <a:solidFill>
                  <a:srgbClr val="000000"/>
                </a:solidFill>
                <a:effectLst/>
                <a:latin typeface="Calibri" panose="020F0502020204030204" pitchFamily="34" charset="0"/>
                <a:cs typeface="Calibri" panose="020F0502020204030204" pitchFamily="34" charset="0"/>
              </a:rPr>
              <a:t>PaaS is designed to make it easier for developers to quickly create web or mobile apps, without worrying about setting up or managing the underlying infrastructure of servers, storage, network, and databases needed for development.</a:t>
            </a:r>
          </a:p>
          <a:p>
            <a:endParaRPr lang="en-IN"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413865D0-2672-9155-B0A4-79ECBC94A07C}"/>
              </a:ext>
            </a:extLst>
          </p:cNvPr>
          <p:cNvSpPr/>
          <p:nvPr/>
        </p:nvSpPr>
        <p:spPr>
          <a:xfrm>
            <a:off x="4038600" y="5591175"/>
            <a:ext cx="6705600" cy="98107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latin typeface="Calibri" panose="020F0502020204030204" pitchFamily="34" charset="0"/>
                <a:cs typeface="Calibri" panose="020F0502020204030204" pitchFamily="34" charset="0"/>
              </a:rPr>
              <a:t>Useful link : </a:t>
            </a:r>
            <a:r>
              <a:rPr lang="en-US" dirty="0">
                <a:latin typeface="Calibri" panose="020F0502020204030204" pitchFamily="34" charset="0"/>
                <a:cs typeface="Calibri" panose="020F0502020204030204" pitchFamily="34" charset="0"/>
                <a:hlinkClick r:id="rId2"/>
              </a:rPr>
              <a:t>https://azure.microsoft.com/en-us/resources/cloud-computing-dictionary/what-is-paas/</a:t>
            </a:r>
            <a:endParaRPr lang="en-US" dirty="0">
              <a:latin typeface="Calibri" panose="020F0502020204030204" pitchFamily="34" charset="0"/>
              <a:cs typeface="Calibri" panose="020F0502020204030204" pitchFamily="34" charset="0"/>
            </a:endParaRPr>
          </a:p>
          <a:p>
            <a:pPr algn="ctr"/>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17861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17B8C9-FE2D-FFD0-8F6A-08D033EC509C}"/>
              </a:ext>
            </a:extLst>
          </p:cNvPr>
          <p:cNvSpPr>
            <a:spLocks noGrp="1"/>
          </p:cNvSpPr>
          <p:nvPr>
            <p:ph type="title"/>
          </p:nvPr>
        </p:nvSpPr>
        <p:spPr>
          <a:xfrm>
            <a:off x="838200" y="365125"/>
            <a:ext cx="10515600" cy="777875"/>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::Software as Service (SaaS)::</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7646177F-FB61-3B21-3258-807395D0A89D}"/>
              </a:ext>
            </a:extLst>
          </p:cNvPr>
          <p:cNvSpPr>
            <a:spLocks noGrp="1"/>
          </p:cNvSpPr>
          <p:nvPr>
            <p:ph idx="1"/>
          </p:nvPr>
        </p:nvSpPr>
        <p:spPr>
          <a:xfrm>
            <a:off x="838200" y="1929384"/>
            <a:ext cx="10515600" cy="4928616"/>
          </a:xfrm>
        </p:spPr>
        <p:txBody>
          <a:bodyPr>
            <a:normAutofit/>
          </a:bodyPr>
          <a:lstStyle/>
          <a:p>
            <a:r>
              <a:rPr lang="en-US" sz="2000" dirty="0">
                <a:latin typeface="Calibri" panose="020F0502020204030204" pitchFamily="34" charset="0"/>
                <a:cs typeface="Calibri" panose="020F0502020204030204" pitchFamily="34" charset="0"/>
              </a:rPr>
              <a:t>A SaaS requires  a least management, Microsoft is responsible for managing everything you just need you just use the software </a:t>
            </a:r>
          </a:p>
          <a:p>
            <a:r>
              <a:rPr lang="en-US" sz="2000" dirty="0">
                <a:latin typeface="Calibri" panose="020F0502020204030204" pitchFamily="34" charset="0"/>
                <a:cs typeface="Calibri" panose="020F0502020204030204" pitchFamily="34" charset="0"/>
              </a:rPr>
              <a:t>SaaS Allows you to connect to cloud-based apps using internet , A greater example is Outlook, Office365 etc., </a:t>
            </a:r>
            <a:endParaRPr lang="en-IN" sz="2000" dirty="0">
              <a:latin typeface="Calibri" panose="020F0502020204030204" pitchFamily="34" charset="0"/>
              <a:cs typeface="Calibri" panose="020F0502020204030204" pitchFamily="34" charset="0"/>
            </a:endParaRPr>
          </a:p>
        </p:txBody>
      </p:sp>
      <p:sp>
        <p:nvSpPr>
          <p:cNvPr id="4" name="Rectangle 3">
            <a:extLst>
              <a:ext uri="{FF2B5EF4-FFF2-40B4-BE49-F238E27FC236}">
                <a16:creationId xmlns:a16="http://schemas.microsoft.com/office/drawing/2014/main" id="{90B5C99F-9BEE-6580-E2AB-15F20C10B7FB}"/>
              </a:ext>
            </a:extLst>
          </p:cNvPr>
          <p:cNvSpPr/>
          <p:nvPr/>
        </p:nvSpPr>
        <p:spPr>
          <a:xfrm>
            <a:off x="1457325" y="5177409"/>
            <a:ext cx="8107680" cy="100393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latin typeface="Calibri" panose="020F0502020204030204" pitchFamily="34" charset="0"/>
                <a:cs typeface="Calibri" panose="020F0502020204030204" pitchFamily="34" charset="0"/>
              </a:rPr>
              <a:t>Useful link: </a:t>
            </a:r>
            <a:r>
              <a:rPr lang="en-US" sz="2000" dirty="0">
                <a:latin typeface="Calibri" panose="020F0502020204030204" pitchFamily="34" charset="0"/>
                <a:cs typeface="Calibri" panose="020F0502020204030204" pitchFamily="34" charset="0"/>
                <a:hlinkClick r:id="rId2"/>
              </a:rPr>
              <a:t>https://azure.microsoft.com/en-us/resources/cloud-computing-dictionary/what-is-saas/</a:t>
            </a:r>
            <a:endParaRPr lang="en-US" sz="2000" dirty="0">
              <a:latin typeface="Calibri" panose="020F0502020204030204" pitchFamily="34" charset="0"/>
              <a:cs typeface="Calibri" panose="020F0502020204030204" pitchFamily="34" charset="0"/>
            </a:endParaRPr>
          </a:p>
          <a:p>
            <a:pPr algn="ct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3310311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68C86A-FFBC-3C93-CBEE-E0D562D13E13}"/>
              </a:ext>
            </a:extLst>
          </p:cNvPr>
          <p:cNvSpPr>
            <a:spLocks noGrp="1"/>
          </p:cNvSpPr>
          <p:nvPr>
            <p:ph type="title"/>
          </p:nvPr>
        </p:nvSpPr>
        <p:spPr>
          <a:xfrm>
            <a:off x="838200" y="146051"/>
            <a:ext cx="10515600" cy="654050"/>
          </a:xfrm>
        </p:spPr>
        <p:txBody>
          <a:bodyPr>
            <a:normAutofit/>
          </a:bodyPr>
          <a:lstStyle/>
          <a:p>
            <a:pPr algn="ctr"/>
            <a:r>
              <a:rPr lang="en-US" sz="3200" dirty="0">
                <a:highlight>
                  <a:srgbClr val="FFFF00"/>
                </a:highlight>
                <a:latin typeface="Calibri" panose="020F0502020204030204" pitchFamily="34" charset="0"/>
                <a:cs typeface="Calibri" panose="020F0502020204030204" pitchFamily="34" charset="0"/>
              </a:rPr>
              <a:t>::Azure Subscription::</a:t>
            </a:r>
            <a:endParaRPr lang="en-IN" sz="3200" dirty="0">
              <a:highlight>
                <a:srgbClr val="FFFF00"/>
              </a:highlight>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3F797AF-FC1E-F568-8B8A-2DA26FF750A0}"/>
              </a:ext>
            </a:extLst>
          </p:cNvPr>
          <p:cNvSpPr>
            <a:spLocks noGrp="1"/>
          </p:cNvSpPr>
          <p:nvPr>
            <p:ph idx="1"/>
          </p:nvPr>
        </p:nvSpPr>
        <p:spPr>
          <a:xfrm>
            <a:off x="361950" y="933449"/>
            <a:ext cx="11668125" cy="5686425"/>
          </a:xfrm>
        </p:spPr>
        <p:txBody>
          <a:bodyPr>
            <a:normAutofit lnSpcReduction="10000"/>
          </a:bodyPr>
          <a:lstStyle/>
          <a:p>
            <a:r>
              <a:rPr lang="en-US" sz="2000" b="0" i="0" dirty="0">
                <a:solidFill>
                  <a:srgbClr val="333333"/>
                </a:solidFill>
                <a:effectLst/>
                <a:latin typeface="Calibri" panose="020F0502020204030204" pitchFamily="34" charset="0"/>
                <a:cs typeface="Calibri" panose="020F0502020204030204" pitchFamily="34" charset="0"/>
              </a:rPr>
              <a:t>To use Azure's cloud-based services, you must first purchase a subscription. It acts as a single billing unit for Azure resources, with subscriptions billed for services used in Azure.</a:t>
            </a:r>
          </a:p>
          <a:p>
            <a:r>
              <a:rPr lang="en-US" sz="2000" dirty="0">
                <a:solidFill>
                  <a:srgbClr val="333333"/>
                </a:solidFill>
                <a:latin typeface="Calibri" panose="020F0502020204030204" pitchFamily="34" charset="0"/>
                <a:cs typeface="Calibri" panose="020F0502020204030204" pitchFamily="34" charset="0"/>
              </a:rPr>
              <a:t>Basically, three types of Azure Subscriptions are available those are Free, Pay-as-go, Member or enterprise subscriptions </a:t>
            </a:r>
          </a:p>
          <a:p>
            <a:pPr algn="just"/>
            <a:r>
              <a:rPr lang="en-US" sz="2000" b="0" i="0" dirty="0">
                <a:solidFill>
                  <a:srgbClr val="333333"/>
                </a:solidFill>
                <a:effectLst/>
                <a:latin typeface="Calibri" panose="020F0502020204030204" pitchFamily="34" charset="0"/>
                <a:cs typeface="Calibri" panose="020F0502020204030204" pitchFamily="34" charset="0"/>
              </a:rPr>
              <a:t>Free, pay-as-you-go, and member offers are the three primary types of subscriptions accessible. The free account is a subscription that gives you unrestricted access to Azure resources as well as a $200 credit toward paid products.</a:t>
            </a:r>
          </a:p>
          <a:p>
            <a:pPr algn="just"/>
            <a:r>
              <a:rPr lang="en-US" sz="2000" b="0" i="0" dirty="0">
                <a:solidFill>
                  <a:srgbClr val="333333"/>
                </a:solidFill>
                <a:effectLst/>
                <a:latin typeface="Calibri" panose="020F0502020204030204" pitchFamily="34" charset="0"/>
                <a:cs typeface="Calibri" panose="020F0502020204030204" pitchFamily="34" charset="0"/>
              </a:rPr>
              <a:t>Until and unless we upgrade our subscription to the paid one , all the resources and the services that we have created during this period will automatically be disabled at the end of the of the free trial period. </a:t>
            </a:r>
            <a:endParaRPr lang="en-US" sz="2000" dirty="0">
              <a:latin typeface="Calibri" panose="020F0502020204030204" pitchFamily="34" charset="0"/>
              <a:cs typeface="Calibri" panose="020F0502020204030204" pitchFamily="34" charset="0"/>
            </a:endParaRPr>
          </a:p>
          <a:p>
            <a:pPr algn="l"/>
            <a:r>
              <a:rPr lang="en-US" sz="2000" dirty="0">
                <a:latin typeface="Calibri" panose="020F0502020204030204" pitchFamily="34" charset="0"/>
                <a:cs typeface="Calibri" panose="020F0502020204030204" pitchFamily="34" charset="0"/>
              </a:rPr>
              <a:t> </a:t>
            </a:r>
            <a:r>
              <a:rPr lang="en-US" sz="2000" b="0" i="0" dirty="0">
                <a:effectLst/>
                <a:latin typeface="Calibri" panose="020F0502020204030204" pitchFamily="34" charset="0"/>
                <a:cs typeface="Calibri" panose="020F0502020204030204" pitchFamily="34" charset="0"/>
              </a:rPr>
              <a:t>If you’re a Visual Studio subscriber, you get Azure credits every month that you can use to explore and try Azure services. When you activate your credits, you’ll create a new Azure subscription, where you can start using them right away. No credit card is required.</a:t>
            </a:r>
          </a:p>
          <a:p>
            <a:pPr algn="l"/>
            <a:r>
              <a:rPr lang="en-US" sz="2000" b="0" i="0" dirty="0">
                <a:effectLst/>
                <a:latin typeface="Calibri" panose="020F0502020204030204" pitchFamily="34" charset="0"/>
                <a:cs typeface="Calibri" panose="020F0502020204030204" pitchFamily="34" charset="0"/>
              </a:rPr>
              <a:t>The amount of Azure credits that you receive depends on the type of </a:t>
            </a:r>
            <a:r>
              <a:rPr lang="en-US" sz="2000" b="0" i="0" dirty="0">
                <a:effectLst/>
                <a:latin typeface="Calibri" panose="020F0502020204030204" pitchFamily="34" charset="0"/>
                <a:cs typeface="Calibri" panose="020F0502020204030204" pitchFamily="34" charset="0"/>
                <a:hlinkClick r:id="rId2">
                  <a:extLst>
                    <a:ext uri="{A12FA001-AC4F-418D-AE19-62706E023703}">
                      <ahyp:hlinkClr xmlns:ahyp="http://schemas.microsoft.com/office/drawing/2018/hyperlinkcolor" val="tx"/>
                    </a:ext>
                  </a:extLst>
                </a:hlinkClick>
              </a:rPr>
              <a:t>Visual Studio subscription</a:t>
            </a:r>
            <a:r>
              <a:rPr lang="en-US" sz="2000" b="0" i="0" dirty="0">
                <a:effectLst/>
                <a:latin typeface="Calibri" panose="020F0502020204030204" pitchFamily="34" charset="0"/>
                <a:cs typeface="Calibri" panose="020F0502020204030204" pitchFamily="34" charset="0"/>
              </a:rPr>
              <a:t> you have. When you reach the monthly cap for your credits, your Azure services will stop until your next monthly credits are added unless you choose to remove the spending cap by upgrading to </a:t>
            </a:r>
            <a:r>
              <a:rPr lang="en-US" sz="2000" b="0" i="0" dirty="0">
                <a:effectLst/>
                <a:latin typeface="Calibri" panose="020F0502020204030204" pitchFamily="34" charset="0"/>
                <a:cs typeface="Calibri" panose="020F0502020204030204" pitchFamily="34" charset="0"/>
                <a:hlinkClick r:id="rId3">
                  <a:extLst>
                    <a:ext uri="{A12FA001-AC4F-418D-AE19-62706E023703}">
                      <ahyp:hlinkClr xmlns:ahyp="http://schemas.microsoft.com/office/drawing/2018/hyperlinkcolor" val="tx"/>
                    </a:ext>
                  </a:extLst>
                </a:hlinkClick>
              </a:rPr>
              <a:t>pay-as-you-go pricing</a:t>
            </a:r>
            <a:r>
              <a:rPr lang="en-US" sz="2000" b="0" i="0" dirty="0">
                <a:effectLst/>
                <a:latin typeface="Calibri" panose="020F0502020204030204" pitchFamily="34" charset="0"/>
                <a:cs typeface="Calibri" panose="020F0502020204030204" pitchFamily="34" charset="0"/>
              </a:rPr>
              <a:t>.</a:t>
            </a:r>
          </a:p>
          <a:p>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7257313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743AA782-23D1-4521-8CAD-47662984AA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0B35977-81F3-6531-70E3-98291A64E4CF}"/>
              </a:ext>
            </a:extLst>
          </p:cNvPr>
          <p:cNvSpPr>
            <a:spLocks noGrp="1"/>
          </p:cNvSpPr>
          <p:nvPr>
            <p:ph type="title"/>
          </p:nvPr>
        </p:nvSpPr>
        <p:spPr>
          <a:xfrm>
            <a:off x="630936" y="640080"/>
            <a:ext cx="4818888" cy="644144"/>
          </a:xfrm>
        </p:spPr>
        <p:txBody>
          <a:bodyPr anchor="b">
            <a:normAutofit/>
          </a:bodyPr>
          <a:lstStyle/>
          <a:p>
            <a:pPr>
              <a:lnSpc>
                <a:spcPct val="90000"/>
              </a:lnSpc>
            </a:pPr>
            <a:r>
              <a:rPr lang="en-US" sz="3200" dirty="0">
                <a:highlight>
                  <a:srgbClr val="FFFF00"/>
                </a:highlight>
                <a:latin typeface="Calibri" panose="020F0502020204030204" pitchFamily="34" charset="0"/>
                <a:cs typeface="Calibri" panose="020F0502020204030204" pitchFamily="34" charset="0"/>
              </a:rPr>
              <a:t>::Azure Resource Group::</a:t>
            </a:r>
            <a:endParaRPr lang="en-IN" sz="3200" dirty="0">
              <a:highlight>
                <a:srgbClr val="FFFF00"/>
              </a:highlight>
              <a:latin typeface="Calibri" panose="020F0502020204030204" pitchFamily="34" charset="0"/>
              <a:cs typeface="Calibri" panose="020F0502020204030204" pitchFamily="34" charset="0"/>
            </a:endParaRPr>
          </a:p>
        </p:txBody>
      </p:sp>
      <p:sp>
        <p:nvSpPr>
          <p:cNvPr id="30" name="Rectangle 6">
            <a:extLst>
              <a:ext uri="{FF2B5EF4-FFF2-40B4-BE49-F238E27FC236}">
                <a16:creationId xmlns:a16="http://schemas.microsoft.com/office/drawing/2014/main" id="{3CE8AF5E-D374-4CF1-90CC-35CF73B81C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0936" y="2386584"/>
            <a:ext cx="4114800" cy="18288"/>
          </a:xfrm>
          <a:custGeom>
            <a:avLst/>
            <a:gdLst>
              <a:gd name="connsiteX0" fmla="*/ 0 w 4114800"/>
              <a:gd name="connsiteY0" fmla="*/ 0 h 18288"/>
              <a:gd name="connsiteX1" fmla="*/ 768096 w 4114800"/>
              <a:gd name="connsiteY1" fmla="*/ 0 h 18288"/>
              <a:gd name="connsiteX2" fmla="*/ 1495044 w 4114800"/>
              <a:gd name="connsiteY2" fmla="*/ 0 h 18288"/>
              <a:gd name="connsiteX3" fmla="*/ 2221992 w 4114800"/>
              <a:gd name="connsiteY3" fmla="*/ 0 h 18288"/>
              <a:gd name="connsiteX4" fmla="*/ 2784348 w 4114800"/>
              <a:gd name="connsiteY4" fmla="*/ 0 h 18288"/>
              <a:gd name="connsiteX5" fmla="*/ 3387852 w 4114800"/>
              <a:gd name="connsiteY5" fmla="*/ 0 h 18288"/>
              <a:gd name="connsiteX6" fmla="*/ 4114800 w 4114800"/>
              <a:gd name="connsiteY6" fmla="*/ 0 h 18288"/>
              <a:gd name="connsiteX7" fmla="*/ 4114800 w 4114800"/>
              <a:gd name="connsiteY7" fmla="*/ 18288 h 18288"/>
              <a:gd name="connsiteX8" fmla="*/ 3429000 w 4114800"/>
              <a:gd name="connsiteY8" fmla="*/ 18288 h 18288"/>
              <a:gd name="connsiteX9" fmla="*/ 2866644 w 4114800"/>
              <a:gd name="connsiteY9" fmla="*/ 18288 h 18288"/>
              <a:gd name="connsiteX10" fmla="*/ 2304288 w 4114800"/>
              <a:gd name="connsiteY10" fmla="*/ 18288 h 18288"/>
              <a:gd name="connsiteX11" fmla="*/ 1577340 w 4114800"/>
              <a:gd name="connsiteY11" fmla="*/ 18288 h 18288"/>
              <a:gd name="connsiteX12" fmla="*/ 973836 w 4114800"/>
              <a:gd name="connsiteY12" fmla="*/ 18288 h 18288"/>
              <a:gd name="connsiteX13" fmla="*/ 0 w 4114800"/>
              <a:gd name="connsiteY13" fmla="*/ 18288 h 18288"/>
              <a:gd name="connsiteX14" fmla="*/ 0 w 4114800"/>
              <a:gd name="connsiteY14"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114800" h="18288" fill="none" extrusionOk="0">
                <a:moveTo>
                  <a:pt x="0" y="0"/>
                </a:moveTo>
                <a:cubicBezTo>
                  <a:pt x="338280" y="-26110"/>
                  <a:pt x="483942" y="6555"/>
                  <a:pt x="768096" y="0"/>
                </a:cubicBezTo>
                <a:cubicBezTo>
                  <a:pt x="1052250" y="-6555"/>
                  <a:pt x="1331484" y="24616"/>
                  <a:pt x="1495044" y="0"/>
                </a:cubicBezTo>
                <a:cubicBezTo>
                  <a:pt x="1658604" y="-24616"/>
                  <a:pt x="2056661" y="-33562"/>
                  <a:pt x="2221992" y="0"/>
                </a:cubicBezTo>
                <a:cubicBezTo>
                  <a:pt x="2387323" y="33562"/>
                  <a:pt x="2629463" y="-20094"/>
                  <a:pt x="2784348" y="0"/>
                </a:cubicBezTo>
                <a:cubicBezTo>
                  <a:pt x="2939233" y="20094"/>
                  <a:pt x="3151981" y="1524"/>
                  <a:pt x="3387852" y="0"/>
                </a:cubicBezTo>
                <a:cubicBezTo>
                  <a:pt x="3623723" y="-1524"/>
                  <a:pt x="3882724" y="26165"/>
                  <a:pt x="4114800" y="0"/>
                </a:cubicBezTo>
                <a:cubicBezTo>
                  <a:pt x="4114300" y="8855"/>
                  <a:pt x="4114909" y="14521"/>
                  <a:pt x="4114800" y="18288"/>
                </a:cubicBezTo>
                <a:cubicBezTo>
                  <a:pt x="3910038" y="37744"/>
                  <a:pt x="3683432" y="-3969"/>
                  <a:pt x="3429000" y="18288"/>
                </a:cubicBezTo>
                <a:cubicBezTo>
                  <a:pt x="3174568" y="40545"/>
                  <a:pt x="3085815" y="44166"/>
                  <a:pt x="2866644" y="18288"/>
                </a:cubicBezTo>
                <a:cubicBezTo>
                  <a:pt x="2647473" y="-7590"/>
                  <a:pt x="2580474" y="31338"/>
                  <a:pt x="2304288" y="18288"/>
                </a:cubicBezTo>
                <a:cubicBezTo>
                  <a:pt x="2028102" y="5238"/>
                  <a:pt x="1863008" y="-2001"/>
                  <a:pt x="1577340" y="18288"/>
                </a:cubicBezTo>
                <a:cubicBezTo>
                  <a:pt x="1291672" y="38577"/>
                  <a:pt x="1243931" y="9893"/>
                  <a:pt x="973836" y="18288"/>
                </a:cubicBezTo>
                <a:cubicBezTo>
                  <a:pt x="703741" y="26683"/>
                  <a:pt x="317656" y="-5910"/>
                  <a:pt x="0" y="18288"/>
                </a:cubicBezTo>
                <a:cubicBezTo>
                  <a:pt x="683" y="12014"/>
                  <a:pt x="724" y="5908"/>
                  <a:pt x="0" y="0"/>
                </a:cubicBezTo>
                <a:close/>
              </a:path>
              <a:path w="4114800" h="18288" stroke="0" extrusionOk="0">
                <a:moveTo>
                  <a:pt x="0" y="0"/>
                </a:moveTo>
                <a:cubicBezTo>
                  <a:pt x="276109" y="5266"/>
                  <a:pt x="325589" y="-19584"/>
                  <a:pt x="644652" y="0"/>
                </a:cubicBezTo>
                <a:cubicBezTo>
                  <a:pt x="963715" y="19584"/>
                  <a:pt x="1064991" y="6066"/>
                  <a:pt x="1207008" y="0"/>
                </a:cubicBezTo>
                <a:cubicBezTo>
                  <a:pt x="1349025" y="-6066"/>
                  <a:pt x="1791724" y="14506"/>
                  <a:pt x="1975104" y="0"/>
                </a:cubicBezTo>
                <a:cubicBezTo>
                  <a:pt x="2158484" y="-14506"/>
                  <a:pt x="2397469" y="20822"/>
                  <a:pt x="2619756" y="0"/>
                </a:cubicBezTo>
                <a:cubicBezTo>
                  <a:pt x="2842043" y="-20822"/>
                  <a:pt x="2992157" y="20388"/>
                  <a:pt x="3264408" y="0"/>
                </a:cubicBezTo>
                <a:cubicBezTo>
                  <a:pt x="3536659" y="-20388"/>
                  <a:pt x="3855620" y="38211"/>
                  <a:pt x="4114800" y="0"/>
                </a:cubicBezTo>
                <a:cubicBezTo>
                  <a:pt x="4113902" y="7180"/>
                  <a:pt x="4114969" y="13790"/>
                  <a:pt x="4114800" y="18288"/>
                </a:cubicBezTo>
                <a:cubicBezTo>
                  <a:pt x="3968901" y="8593"/>
                  <a:pt x="3623428" y="17559"/>
                  <a:pt x="3429000" y="18288"/>
                </a:cubicBezTo>
                <a:cubicBezTo>
                  <a:pt x="3234572" y="19017"/>
                  <a:pt x="3085079" y="41804"/>
                  <a:pt x="2866644" y="18288"/>
                </a:cubicBezTo>
                <a:cubicBezTo>
                  <a:pt x="2648209" y="-5228"/>
                  <a:pt x="2451737" y="24580"/>
                  <a:pt x="2180844" y="18288"/>
                </a:cubicBezTo>
                <a:cubicBezTo>
                  <a:pt x="1909951" y="11996"/>
                  <a:pt x="1681589" y="12244"/>
                  <a:pt x="1495044" y="18288"/>
                </a:cubicBezTo>
                <a:cubicBezTo>
                  <a:pt x="1308499" y="24332"/>
                  <a:pt x="1136614" y="21789"/>
                  <a:pt x="850392" y="18288"/>
                </a:cubicBezTo>
                <a:cubicBezTo>
                  <a:pt x="564170" y="14787"/>
                  <a:pt x="210636" y="54701"/>
                  <a:pt x="0" y="18288"/>
                </a:cubicBezTo>
                <a:cubicBezTo>
                  <a:pt x="571" y="10093"/>
                  <a:pt x="-125" y="8407"/>
                  <a:pt x="0" y="0"/>
                </a:cubicBezTo>
                <a:close/>
              </a:path>
            </a:pathLst>
          </a:custGeom>
          <a:solidFill>
            <a:srgbClr val="6ADFFF"/>
          </a:solidFill>
          <a:ln w="38100" cap="rnd">
            <a:solidFill>
              <a:srgbClr val="6AD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2D37EE1-6A64-1760-C0C0-970850047A1E}"/>
              </a:ext>
            </a:extLst>
          </p:cNvPr>
          <p:cNvSpPr>
            <a:spLocks noGrp="1"/>
          </p:cNvSpPr>
          <p:nvPr>
            <p:ph idx="1"/>
          </p:nvPr>
        </p:nvSpPr>
        <p:spPr>
          <a:xfrm>
            <a:off x="305520" y="1741680"/>
            <a:ext cx="5458968" cy="4669280"/>
          </a:xfrm>
        </p:spPr>
        <p:txBody>
          <a:bodyPr anchor="t">
            <a:normAutofit/>
          </a:bodyPr>
          <a:lstStyle/>
          <a:p>
            <a:pPr>
              <a:lnSpc>
                <a:spcPct val="100000"/>
              </a:lnSpc>
            </a:pPr>
            <a:r>
              <a:rPr lang="en-US" sz="2000" dirty="0">
                <a:latin typeface="Calibri" panose="020F0502020204030204" pitchFamily="34" charset="0"/>
                <a:cs typeface="Calibri" panose="020F0502020204030204" pitchFamily="34" charset="0"/>
              </a:rPr>
              <a:t>Azure resource group, its heart in azure and plays very key role. </a:t>
            </a:r>
          </a:p>
          <a:p>
            <a:pPr>
              <a:lnSpc>
                <a:spcPct val="100000"/>
              </a:lnSpc>
            </a:pPr>
            <a:r>
              <a:rPr lang="en-US" sz="2000" b="0" i="0" dirty="0">
                <a:effectLst/>
                <a:latin typeface="Calibri" panose="020F0502020204030204" pitchFamily="34" charset="0"/>
                <a:cs typeface="Calibri" panose="020F0502020204030204" pitchFamily="34" charset="0"/>
              </a:rPr>
              <a:t>A resource group is a container that holds related resources for an Azure solution. The resource group can include all the resources for the solution, or only those resources that you want to manage as a group. You decide how you want to allocate resources to resource groups based on what makes the most sense for your organization. Generally, add resources that share the same lifecycle to the same resource group so you can easily deploy, update, and delete them as a group.</a:t>
            </a:r>
          </a:p>
          <a:p>
            <a:pPr>
              <a:lnSpc>
                <a:spcPct val="100000"/>
              </a:lnSpc>
            </a:pPr>
            <a:endParaRPr lang="en-IN" sz="1500" dirty="0">
              <a:latin typeface="Calibri" panose="020F0502020204030204" pitchFamily="34" charset="0"/>
              <a:cs typeface="Calibri" panose="020F0502020204030204" pitchFamily="34" charset="0"/>
            </a:endParaRPr>
          </a:p>
        </p:txBody>
      </p:sp>
      <mc:AlternateContent xmlns:mc="http://schemas.openxmlformats.org/markup-compatibility/2006" xmlns:p14="http://schemas.microsoft.com/office/powerpoint/2010/main">
        <mc:Choice Requires="p14">
          <p:contentPart p14:bwMode="auto" r:id="rId2">
            <p14:nvContentPartPr>
              <p14:cNvPr id="31" name="Ink 3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14:cNvPr>
              <p14:cNvContentPartPr>
                <a14:cpLocks xmlns:a14="http://schemas.microsoft.com/office/drawing/2010/main" noGrp="1" noRot="1" noChangeAspect="1" noMove="1" noResize="1" noEditPoints="1" noAdjustHandles="1" noChangeArrowheads="1" noChangeShapeType="1"/>
              </p14:cNvContentPartPr>
              <p14:nvPr>
                <p:extLst>
                  <p:ext uri="{386F3935-93C4-4BCD-93E2-E3B085C9AB24}">
                    <p16:designElem xmlns:p16="http://schemas.microsoft.com/office/powerpoint/2015/main" val="1"/>
                  </p:ext>
                </p:extLst>
              </p14:nvPr>
            </p14:nvContentPartPr>
            <p14:xfrm>
              <a:off x="5755403" y="1971579"/>
              <a:ext cx="360" cy="2160"/>
            </p14:xfrm>
          </p:contentPart>
        </mc:Choice>
        <mc:Fallback xmlns="">
          <p:pic>
            <p:nvPicPr>
              <p:cNvPr id="31" name="Ink 30">
                <a:extLst>
                  <a:ext uri="{FF2B5EF4-FFF2-40B4-BE49-F238E27FC236}">
                    <a16:creationId xmlns:a16="http://schemas.microsoft.com/office/drawing/2014/main" id="{070477C5-0410-4E4F-97A1-F84C2465C18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p:cNvPicPr>
              <p:nvPr/>
            </p:nvPicPr>
            <p:blipFill>
              <a:blip r:embed="rId3"/>
              <a:stretch>
                <a:fillRect/>
              </a:stretch>
            </p:blipFill>
            <p:spPr>
              <a:xfrm>
                <a:off x="5737403" y="1956150"/>
                <a:ext cx="36000" cy="32709"/>
              </a:xfrm>
              <a:prstGeom prst="rect">
                <a:avLst/>
              </a:prstGeom>
            </p:spPr>
          </p:pic>
        </mc:Fallback>
      </mc:AlternateContent>
      <p:pic>
        <p:nvPicPr>
          <p:cNvPr id="5" name="Picture 4">
            <a:extLst>
              <a:ext uri="{FF2B5EF4-FFF2-40B4-BE49-F238E27FC236}">
                <a16:creationId xmlns:a16="http://schemas.microsoft.com/office/drawing/2014/main" id="{2CF185B4-85C1-759F-602C-8CF6D0DACF59}"/>
              </a:ext>
            </a:extLst>
          </p:cNvPr>
          <p:cNvPicPr>
            <a:picLocks noChangeAspect="1"/>
          </p:cNvPicPr>
          <p:nvPr/>
        </p:nvPicPr>
        <p:blipFill>
          <a:blip r:embed="rId4"/>
          <a:stretch>
            <a:fillRect/>
          </a:stretch>
        </p:blipFill>
        <p:spPr>
          <a:xfrm>
            <a:off x="6661194" y="1741680"/>
            <a:ext cx="5130502" cy="3490720"/>
          </a:xfrm>
          <a:prstGeom prst="rect">
            <a:avLst/>
          </a:prstGeom>
        </p:spPr>
      </p:pic>
    </p:spTree>
    <p:extLst>
      <p:ext uri="{BB962C8B-B14F-4D97-AF65-F5344CB8AC3E}">
        <p14:creationId xmlns:p14="http://schemas.microsoft.com/office/powerpoint/2010/main" val="1085306640"/>
      </p:ext>
    </p:extLst>
  </p:cSld>
  <p:clrMapOvr>
    <a:masterClrMapping/>
  </p:clrMapOvr>
</p:sld>
</file>

<file path=ppt/theme/theme1.xml><?xml version="1.0" encoding="utf-8"?>
<a:theme xmlns:a="http://schemas.openxmlformats.org/drawingml/2006/main" name="SketchyVTI">
  <a:themeElements>
    <a:clrScheme name="SketchyVTI">
      <a:dk1>
        <a:sysClr val="windowText" lastClr="000000"/>
      </a:dk1>
      <a:lt1>
        <a:sysClr val="window" lastClr="FFFFFF"/>
      </a:lt1>
      <a:dk2>
        <a:srgbClr val="39302A"/>
      </a:dk2>
      <a:lt2>
        <a:srgbClr val="E5DEDB"/>
      </a:lt2>
      <a:accent1>
        <a:srgbClr val="E4650E"/>
      </a:accent1>
      <a:accent2>
        <a:srgbClr val="00A5AB"/>
      </a:accent2>
      <a:accent3>
        <a:srgbClr val="09963B"/>
      </a:accent3>
      <a:accent4>
        <a:srgbClr val="E64823"/>
      </a:accent4>
      <a:accent5>
        <a:srgbClr val="9C6A6A"/>
      </a:accent5>
      <a:accent6>
        <a:srgbClr val="824F8C"/>
      </a:accent6>
      <a:hlink>
        <a:srgbClr val="2998E3"/>
      </a:hlink>
      <a:folHlink>
        <a:srgbClr val="7F723D"/>
      </a:folHlink>
    </a:clrScheme>
    <a:fontScheme name="Custom 2">
      <a:majorFont>
        <a:latin typeface="Modern Love"/>
        <a:ea typeface=""/>
        <a:cs typeface=""/>
      </a:majorFont>
      <a:minorFont>
        <a:latin typeface="The Han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ketchyVTI" id="{A6D2C935-A6E4-4DD9-BCC5-5AE2504DB8EA}" vid="{F0754072-50B6-4C01-B911-67246C9F58D2}"/>
    </a:ext>
  </a:extLst>
</a:theme>
</file>

<file path=docProps/app.xml><?xml version="1.0" encoding="utf-8"?>
<Properties xmlns="http://schemas.openxmlformats.org/officeDocument/2006/extended-properties" xmlns:vt="http://schemas.openxmlformats.org/officeDocument/2006/docPropsVTypes">
  <TotalTime>524</TotalTime>
  <Words>3694</Words>
  <Application>Microsoft Office PowerPoint</Application>
  <PresentationFormat>Widescreen</PresentationFormat>
  <Paragraphs>174</Paragraphs>
  <Slides>33</Slides>
  <Notes>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33</vt:i4>
      </vt:variant>
    </vt:vector>
  </HeadingPairs>
  <TitlesOfParts>
    <vt:vector size="43" baseType="lpstr">
      <vt:lpstr>-apple-system</vt:lpstr>
      <vt:lpstr>Arial</vt:lpstr>
      <vt:lpstr>Calibri</vt:lpstr>
      <vt:lpstr>Google Sans</vt:lpstr>
      <vt:lpstr>Lato</vt:lpstr>
      <vt:lpstr>Modern Love</vt:lpstr>
      <vt:lpstr>Nunito</vt:lpstr>
      <vt:lpstr>The Hand</vt:lpstr>
      <vt:lpstr>Times New Roman</vt:lpstr>
      <vt:lpstr>SketchyVTI</vt:lpstr>
      <vt:lpstr>Azure Basics</vt:lpstr>
      <vt:lpstr>Context:</vt:lpstr>
      <vt:lpstr>Azure Introduction:</vt:lpstr>
      <vt:lpstr>::Different Cloud Computing ::</vt:lpstr>
      <vt:lpstr>Infrastructure as a Service (Iaas):</vt:lpstr>
      <vt:lpstr>::Platform as a Service (Paas)::</vt:lpstr>
      <vt:lpstr>::Software as Service (SaaS)::</vt:lpstr>
      <vt:lpstr>::Azure Subscription::</vt:lpstr>
      <vt:lpstr>::Azure Resource Group::</vt:lpstr>
      <vt:lpstr>::Azure Active Directory::</vt:lpstr>
      <vt:lpstr>Continue…..</vt:lpstr>
      <vt:lpstr>::Azure Storage::</vt:lpstr>
      <vt:lpstr>Azure Storage Data Services::</vt:lpstr>
      <vt:lpstr>CONTINUE…………..</vt:lpstr>
      <vt:lpstr>Azure Storage Account Creation ::</vt:lpstr>
      <vt:lpstr>Continue……</vt:lpstr>
      <vt:lpstr>Continue….</vt:lpstr>
      <vt:lpstr>::Azure Storage Account Redundancy ::</vt:lpstr>
      <vt:lpstr>PowerPoint Presentation</vt:lpstr>
      <vt:lpstr>PowerPoint Presentation</vt:lpstr>
      <vt:lpstr>PowerPoint Presentation</vt:lpstr>
      <vt:lpstr>PowerPoint Presentation</vt:lpstr>
      <vt:lpstr>::Azure SQL::</vt:lpstr>
      <vt:lpstr>Continue…</vt:lpstr>
      <vt:lpstr>Continue….</vt:lpstr>
      <vt:lpstr>Continue…</vt:lpstr>
      <vt:lpstr>Continue.. </vt:lpstr>
      <vt:lpstr>Continue…..</vt:lpstr>
      <vt:lpstr>Continue……</vt:lpstr>
      <vt:lpstr>::Azure Key Vaults::</vt:lpstr>
      <vt:lpstr>::Data Bricks::</vt:lpstr>
      <vt:lpstr>Continue…..</vt:lpstr>
      <vt:lpstr>:: Important Terminology in DataBricks::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Azure Basics</dc:title>
  <dc:creator>Lokeswar Reddy Valluru</dc:creator>
  <cp:lastModifiedBy>Lokeswar Reddy Valluru</cp:lastModifiedBy>
  <cp:revision>1</cp:revision>
  <dcterms:created xsi:type="dcterms:W3CDTF">2024-02-12T05:55:18Z</dcterms:created>
  <dcterms:modified xsi:type="dcterms:W3CDTF">2024-02-14T11:13:27Z</dcterms:modified>
</cp:coreProperties>
</file>

<file path=docProps/thumbnail.jpeg>
</file>